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7" r:id="rId2"/>
    <p:sldMasterId id="2147483680" r:id="rId3"/>
    <p:sldMasterId id="2147483683" r:id="rId4"/>
    <p:sldMasterId id="2147483686" r:id="rId5"/>
    <p:sldMasterId id="2147483689" r:id="rId6"/>
    <p:sldMasterId id="2147483692" r:id="rId7"/>
  </p:sldMasterIdLst>
  <p:sldIdLst>
    <p:sldId id="256" r:id="rId8"/>
    <p:sldId id="292" r:id="rId9"/>
    <p:sldId id="257" r:id="rId10"/>
    <p:sldId id="281" r:id="rId11"/>
    <p:sldId id="278" r:id="rId12"/>
    <p:sldId id="279" r:id="rId13"/>
    <p:sldId id="280" r:id="rId14"/>
    <p:sldId id="282" r:id="rId15"/>
    <p:sldId id="283" r:id="rId16"/>
    <p:sldId id="284" r:id="rId17"/>
    <p:sldId id="285" r:id="rId18"/>
    <p:sldId id="286" r:id="rId19"/>
    <p:sldId id="287" r:id="rId20"/>
    <p:sldId id="288" r:id="rId21"/>
    <p:sldId id="258" r:id="rId22"/>
    <p:sldId id="259" r:id="rId23"/>
    <p:sldId id="260" r:id="rId24"/>
    <p:sldId id="289" r:id="rId25"/>
    <p:sldId id="261" r:id="rId26"/>
    <p:sldId id="274" r:id="rId27"/>
    <p:sldId id="293" r:id="rId28"/>
    <p:sldId id="275" r:id="rId29"/>
    <p:sldId id="276" r:id="rId30"/>
    <p:sldId id="290" r:id="rId31"/>
    <p:sldId id="291" r:id="rId32"/>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83" autoAdjust="0"/>
  </p:normalViewPr>
  <p:slideViewPr>
    <p:cSldViewPr>
      <p:cViewPr>
        <p:scale>
          <a:sx n="90" d="100"/>
          <a:sy n="90" d="100"/>
        </p:scale>
        <p:origin x="-2244" y="-5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5" name="正方形/長方形 11"/>
          <p:cNvSpPr/>
          <p:nvPr/>
        </p:nvSpPr>
        <p:spPr>
          <a:xfrm>
            <a:off x="0" y="0"/>
            <a:ext cx="7156450" cy="1169988"/>
          </a:xfrm>
          <a:prstGeom prst="rect">
            <a:avLst/>
          </a:prstGeom>
          <a:gradFill flip="none" rotWithShape="1">
            <a:gsLst>
              <a:gs pos="35000">
                <a:srgbClr val="00B48C"/>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FFFF"/>
              </a:solidFill>
            </a:endParaRPr>
          </a:p>
        </p:txBody>
      </p:sp>
      <p:sp>
        <p:nvSpPr>
          <p:cNvPr id="8206" name="Rectangle 14"/>
          <p:cNvSpPr>
            <a:spLocks noGrp="1" noChangeArrowheads="1"/>
          </p:cNvSpPr>
          <p:nvPr>
            <p:ph type="ctrTitle" sz="quarter"/>
          </p:nvPr>
        </p:nvSpPr>
        <p:spPr>
          <a:xfrm>
            <a:off x="685800" y="2130425"/>
            <a:ext cx="7772400" cy="14700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800" smtClean="0">
                <a:solidFill>
                  <a:schemeClr val="tx1"/>
                </a:solidFill>
              </a:defRPr>
            </a:lvl1pPr>
          </a:lstStyle>
          <a:p>
            <a:pPr lvl="0"/>
            <a:r>
              <a:rPr lang="es-ES" altLang="ja-JP" noProof="0" smtClean="0"/>
              <a:t>Haga clic para modificar el estilo de título del patrón</a:t>
            </a:r>
            <a:endParaRPr lang="ja-JP" altLang="en-US" noProof="0" dirty="0" smtClean="0"/>
          </a:p>
        </p:txBody>
      </p:sp>
      <p:sp>
        <p:nvSpPr>
          <p:cNvPr id="8207" name="Rectangle 15"/>
          <p:cNvSpPr>
            <a:spLocks noGrp="1" noChangeArrowheads="1"/>
          </p:cNvSpPr>
          <p:nvPr>
            <p:ph type="subTitle" sz="quarter" idx="1"/>
          </p:nvPr>
        </p:nvSpPr>
        <p:spPr>
          <a:xfrm>
            <a:off x="5200650" y="4740275"/>
            <a:ext cx="3228975" cy="8985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buFont typeface="Arial" charset="0"/>
              <a:buNone/>
              <a:defRPr smtClean="0"/>
            </a:lvl1pPr>
          </a:lstStyle>
          <a:p>
            <a:pPr lvl="0"/>
            <a:r>
              <a:rPr lang="es-ES" altLang="ja-JP" noProof="0" smtClean="0"/>
              <a:t>Haga clic para modificar el estilo de subtítulo del patrón</a:t>
            </a:r>
            <a:endParaRPr lang="ja-JP" altLang="en-US" noProof="0" smtClean="0"/>
          </a:p>
        </p:txBody>
      </p:sp>
    </p:spTree>
    <p:extLst>
      <p:ext uri="{BB962C8B-B14F-4D97-AF65-F5344CB8AC3E}">
        <p14:creationId xmlns:p14="http://schemas.microsoft.com/office/powerpoint/2010/main" val="225987580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solidFill>
          <a:schemeClr val="bg1"/>
        </a:solidFill>
        <a:effectLst/>
      </p:bgPr>
    </p:bg>
    <p:spTree>
      <p:nvGrpSpPr>
        <p:cNvPr id="1" name=""/>
        <p:cNvGrpSpPr/>
        <p:nvPr/>
      </p:nvGrpSpPr>
      <p:grpSpPr>
        <a:xfrm>
          <a:off x="0" y="0"/>
          <a:ext cx="0" cy="0"/>
          <a:chOff x="0" y="0"/>
          <a:chExt cx="0" cy="0"/>
        </a:xfrm>
      </p:grpSpPr>
      <p:pic>
        <p:nvPicPr>
          <p:cNvPr id="4" name="図 6" descr="花王マーク.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46950" y="255588"/>
            <a:ext cx="13843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11"/>
          <p:cNvSpPr/>
          <p:nvPr userDrawn="1"/>
        </p:nvSpPr>
        <p:spPr>
          <a:xfrm>
            <a:off x="0" y="0"/>
            <a:ext cx="7156450" cy="1169988"/>
          </a:xfrm>
          <a:prstGeom prst="rect">
            <a:avLst/>
          </a:prstGeom>
          <a:gradFill flip="none" rotWithShape="1">
            <a:gsLst>
              <a:gs pos="35000">
                <a:srgbClr val="00B48C"/>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FFFF"/>
              </a:solidFill>
            </a:endParaRPr>
          </a:p>
        </p:txBody>
      </p:sp>
      <p:pic>
        <p:nvPicPr>
          <p:cNvPr id="6" name="10 Imagen"/>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94125" y="6161088"/>
            <a:ext cx="15557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6" name="Rectangle 14"/>
          <p:cNvSpPr>
            <a:spLocks noGrp="1" noChangeArrowheads="1"/>
          </p:cNvSpPr>
          <p:nvPr>
            <p:ph type="ctrTitle" sz="quarter"/>
          </p:nvPr>
        </p:nvSpPr>
        <p:spPr>
          <a:xfrm>
            <a:off x="685800" y="2130425"/>
            <a:ext cx="7772400" cy="14700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800" smtClean="0">
                <a:solidFill>
                  <a:schemeClr val="tx1"/>
                </a:solidFill>
              </a:defRPr>
            </a:lvl1pPr>
          </a:lstStyle>
          <a:p>
            <a:pPr lvl="0"/>
            <a:r>
              <a:rPr lang="es-ES" altLang="ja-JP" noProof="0" smtClean="0"/>
              <a:t>Haga clic para modificar el estilo de título del patrón</a:t>
            </a:r>
            <a:endParaRPr lang="ja-JP" altLang="en-US" noProof="0" dirty="0" smtClean="0"/>
          </a:p>
        </p:txBody>
      </p:sp>
      <p:sp>
        <p:nvSpPr>
          <p:cNvPr id="8207" name="Rectangle 15"/>
          <p:cNvSpPr>
            <a:spLocks noGrp="1" noChangeArrowheads="1"/>
          </p:cNvSpPr>
          <p:nvPr>
            <p:ph type="subTitle" sz="quarter" idx="1"/>
          </p:nvPr>
        </p:nvSpPr>
        <p:spPr>
          <a:xfrm>
            <a:off x="5200650" y="4740275"/>
            <a:ext cx="3228975" cy="8985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buFont typeface="Arial" charset="0"/>
              <a:buNone/>
              <a:defRPr smtClean="0"/>
            </a:lvl1pPr>
          </a:lstStyle>
          <a:p>
            <a:pPr lvl="0"/>
            <a:r>
              <a:rPr lang="es-ES" altLang="ja-JP" noProof="0" smtClean="0"/>
              <a:t>Haga clic para modificar el estilo de subtítulo del patrón</a:t>
            </a:r>
            <a:endParaRPr lang="ja-JP" altLang="en-US" noProof="0" smtClean="0"/>
          </a:p>
        </p:txBody>
      </p:sp>
    </p:spTree>
    <p:extLst>
      <p:ext uri="{BB962C8B-B14F-4D97-AF65-F5344CB8AC3E}">
        <p14:creationId xmlns:p14="http://schemas.microsoft.com/office/powerpoint/2010/main" val="224863400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1041399"/>
            <a:ext cx="8229600" cy="4902201"/>
          </a:xfrm>
        </p:spPr>
        <p:txBody>
          <a:bodyPr/>
          <a:lstStyle/>
          <a:p>
            <a:pPr lvl="0"/>
            <a:r>
              <a:rPr lang="es-ES" altLang="ja-JP" smtClean="0"/>
              <a:t>Haga clic para modificar el estilo de texto del patrón</a:t>
            </a:r>
          </a:p>
          <a:p>
            <a:pPr lvl="1"/>
            <a:r>
              <a:rPr lang="es-ES" altLang="ja-JP" smtClean="0"/>
              <a:t>Segundo nivel</a:t>
            </a:r>
          </a:p>
          <a:p>
            <a:pPr lvl="2"/>
            <a:r>
              <a:rPr lang="es-ES" altLang="ja-JP" smtClean="0"/>
              <a:t>Tercer nivel</a:t>
            </a:r>
          </a:p>
          <a:p>
            <a:pPr lvl="3"/>
            <a:r>
              <a:rPr lang="es-ES" altLang="ja-JP" smtClean="0"/>
              <a:t>Cuarto nivel</a:t>
            </a:r>
          </a:p>
          <a:p>
            <a:pPr lvl="4"/>
            <a:r>
              <a:rPr lang="es-ES" altLang="ja-JP" smtClean="0"/>
              <a:t>Quinto nivel</a:t>
            </a:r>
            <a:endParaRPr lang="ja-JP" altLang="en-US" dirty="0"/>
          </a:p>
        </p:txBody>
      </p:sp>
      <p:sp>
        <p:nvSpPr>
          <p:cNvPr id="6" name="タイトル 1"/>
          <p:cNvSpPr>
            <a:spLocks noGrp="1"/>
          </p:cNvSpPr>
          <p:nvPr>
            <p:ph type="title" idx="13"/>
          </p:nvPr>
        </p:nvSpPr>
        <p:spPr>
          <a:xfrm>
            <a:off x="457200" y="295275"/>
            <a:ext cx="7158038" cy="438150"/>
          </a:xfrm>
        </p:spPr>
        <p:txBody>
          <a:bodyPr/>
          <a:lstStyle/>
          <a:p>
            <a:r>
              <a:rPr lang="es-ES" altLang="ja-JP" smtClean="0"/>
              <a:t>Haga clic para modificar el estilo de título del patrón</a:t>
            </a:r>
            <a:endParaRPr lang="ja-JP" altLang="en-US" dirty="0"/>
          </a:p>
        </p:txBody>
      </p:sp>
      <p:sp>
        <p:nvSpPr>
          <p:cNvPr id="4" name="日付プレースホルダ 3"/>
          <p:cNvSpPr>
            <a:spLocks noGrp="1"/>
          </p:cNvSpPr>
          <p:nvPr>
            <p:ph type="dt" sz="half" idx="14"/>
          </p:nvPr>
        </p:nvSpPr>
        <p:spPr>
          <a:xfrm>
            <a:off x="457200" y="6356350"/>
            <a:ext cx="1866900" cy="365125"/>
          </a:xfrm>
        </p:spPr>
        <p:txBody>
          <a:bodyPr/>
          <a:lstStyle>
            <a:lvl1pPr>
              <a:defRPr/>
            </a:lvl1pPr>
          </a:lstStyle>
          <a:p>
            <a:pPr>
              <a:defRPr/>
            </a:pPr>
            <a:r>
              <a:rPr lang="es-MX" altLang="ja-JP" dirty="0" smtClean="0">
                <a:solidFill>
                  <a:prstClr val="black"/>
                </a:solidFill>
              </a:rPr>
              <a:t>2016/6/4</a:t>
            </a:r>
            <a:endParaRPr lang="en-US" altLang="ja-JP" dirty="0">
              <a:solidFill>
                <a:prstClr val="black"/>
              </a:solidFill>
            </a:endParaRPr>
          </a:p>
        </p:txBody>
      </p:sp>
      <p:sp>
        <p:nvSpPr>
          <p:cNvPr id="7" name="スライド番号プレースホルダ 5"/>
          <p:cNvSpPr>
            <a:spLocks noGrp="1"/>
          </p:cNvSpPr>
          <p:nvPr>
            <p:ph type="sldNum" sz="quarter" idx="16"/>
          </p:nvPr>
        </p:nvSpPr>
        <p:spPr>
          <a:xfrm>
            <a:off x="7823199" y="6394450"/>
            <a:ext cx="1133475" cy="365125"/>
          </a:xfrm>
        </p:spPr>
        <p:txBody>
          <a:bodyPr/>
          <a:lstStyle>
            <a:lvl1pPr>
              <a:defRPr/>
            </a:lvl1pPr>
          </a:lstStyle>
          <a:p>
            <a:pPr>
              <a:defRPr/>
            </a:pPr>
            <a:fld id="{40458641-6FD9-492A-9801-1F938C3AC615}" type="slidenum">
              <a:rPr lang="ja-JP" altLang="en-US">
                <a:solidFill>
                  <a:prstClr val="black"/>
                </a:solidFill>
              </a:rPr>
              <a:pPr>
                <a:defRPr/>
              </a:pPr>
              <a:t>‹Nº›</a:t>
            </a:fld>
            <a:endParaRPr lang="en-US" altLang="ja-JP" dirty="0">
              <a:solidFill>
                <a:prstClr val="black"/>
              </a:solidFill>
            </a:endParaRPr>
          </a:p>
        </p:txBody>
      </p:sp>
      <p:cxnSp>
        <p:nvCxnSpPr>
          <p:cNvPr id="11" name="10 Conector recto"/>
          <p:cNvCxnSpPr/>
          <p:nvPr userDrawn="1"/>
        </p:nvCxnSpPr>
        <p:spPr>
          <a:xfrm>
            <a:off x="250824" y="6222999"/>
            <a:ext cx="8569325" cy="0"/>
          </a:xfrm>
          <a:prstGeom prst="line">
            <a:avLst/>
          </a:prstGeom>
          <a:ln w="25400">
            <a:solidFill>
              <a:srgbClr val="00B48C"/>
            </a:solidFill>
          </a:ln>
        </p:spPr>
        <p:style>
          <a:lnRef idx="1">
            <a:schemeClr val="accent1"/>
          </a:lnRef>
          <a:fillRef idx="0">
            <a:schemeClr val="accent1"/>
          </a:fillRef>
          <a:effectRef idx="0">
            <a:schemeClr val="accent1"/>
          </a:effectRef>
          <a:fontRef idx="minor">
            <a:schemeClr val="tx1"/>
          </a:fontRef>
        </p:style>
      </p:cxnSp>
      <p:sp>
        <p:nvSpPr>
          <p:cNvPr id="8" name="7 CuadroTexto"/>
          <p:cNvSpPr txBox="1"/>
          <p:nvPr userDrawn="1"/>
        </p:nvSpPr>
        <p:spPr>
          <a:xfrm>
            <a:off x="2324100" y="6357502"/>
            <a:ext cx="4814138" cy="400110"/>
          </a:xfrm>
          <a:prstGeom prst="rect">
            <a:avLst/>
          </a:prstGeom>
          <a:noFill/>
          <a:ln>
            <a:noFill/>
          </a:ln>
        </p:spPr>
        <p:txBody>
          <a:bodyPr wrap="none" rtlCol="0">
            <a:spAutoFit/>
          </a:bodyPr>
          <a:lstStyle/>
          <a:p>
            <a:pPr algn="ctr"/>
            <a:r>
              <a:rPr lang="es-MX" sz="2000" dirty="0" smtClean="0">
                <a:solidFill>
                  <a:srgbClr val="00B48C"/>
                </a:solidFill>
              </a:rPr>
              <a:t>Enriching Lives, In Harmony With Nature</a:t>
            </a:r>
            <a:endParaRPr lang="es-MX" sz="2000" dirty="0">
              <a:solidFill>
                <a:srgbClr val="00B48C"/>
              </a:solidFill>
            </a:endParaRPr>
          </a:p>
        </p:txBody>
      </p:sp>
    </p:spTree>
    <p:extLst>
      <p:ext uri="{BB962C8B-B14F-4D97-AF65-F5344CB8AC3E}">
        <p14:creationId xmlns:p14="http://schemas.microsoft.com/office/powerpoint/2010/main" val="252100425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solidFill>
          <a:schemeClr val="bg1"/>
        </a:solidFill>
        <a:effectLst/>
      </p:bgPr>
    </p:bg>
    <p:spTree>
      <p:nvGrpSpPr>
        <p:cNvPr id="1" name=""/>
        <p:cNvGrpSpPr/>
        <p:nvPr/>
      </p:nvGrpSpPr>
      <p:grpSpPr>
        <a:xfrm>
          <a:off x="0" y="0"/>
          <a:ext cx="0" cy="0"/>
          <a:chOff x="0" y="0"/>
          <a:chExt cx="0" cy="0"/>
        </a:xfrm>
      </p:grpSpPr>
      <p:pic>
        <p:nvPicPr>
          <p:cNvPr id="4" name="図 6" descr="花王マーク.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46950" y="255588"/>
            <a:ext cx="13843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11"/>
          <p:cNvSpPr/>
          <p:nvPr userDrawn="1"/>
        </p:nvSpPr>
        <p:spPr>
          <a:xfrm>
            <a:off x="0" y="0"/>
            <a:ext cx="7156450" cy="1169988"/>
          </a:xfrm>
          <a:prstGeom prst="rect">
            <a:avLst/>
          </a:prstGeom>
          <a:gradFill flip="none" rotWithShape="1">
            <a:gsLst>
              <a:gs pos="35000">
                <a:srgbClr val="00B48C"/>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FFFF"/>
              </a:solidFill>
            </a:endParaRPr>
          </a:p>
        </p:txBody>
      </p:sp>
      <p:pic>
        <p:nvPicPr>
          <p:cNvPr id="6" name="10 Imagen"/>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94125" y="6161088"/>
            <a:ext cx="15557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6" name="Rectangle 14"/>
          <p:cNvSpPr>
            <a:spLocks noGrp="1" noChangeArrowheads="1"/>
          </p:cNvSpPr>
          <p:nvPr>
            <p:ph type="ctrTitle" sz="quarter"/>
          </p:nvPr>
        </p:nvSpPr>
        <p:spPr>
          <a:xfrm>
            <a:off x="685800" y="2130425"/>
            <a:ext cx="7772400" cy="14700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800" smtClean="0">
                <a:solidFill>
                  <a:schemeClr val="tx1"/>
                </a:solidFill>
              </a:defRPr>
            </a:lvl1pPr>
          </a:lstStyle>
          <a:p>
            <a:pPr lvl="0"/>
            <a:r>
              <a:rPr lang="es-ES" altLang="ja-JP" noProof="0" smtClean="0"/>
              <a:t>Haga clic para modificar el estilo de título del patrón</a:t>
            </a:r>
            <a:endParaRPr lang="ja-JP" altLang="en-US" noProof="0" dirty="0" smtClean="0"/>
          </a:p>
        </p:txBody>
      </p:sp>
      <p:sp>
        <p:nvSpPr>
          <p:cNvPr id="8207" name="Rectangle 15"/>
          <p:cNvSpPr>
            <a:spLocks noGrp="1" noChangeArrowheads="1"/>
          </p:cNvSpPr>
          <p:nvPr>
            <p:ph type="subTitle" sz="quarter" idx="1"/>
          </p:nvPr>
        </p:nvSpPr>
        <p:spPr>
          <a:xfrm>
            <a:off x="5200650" y="4740275"/>
            <a:ext cx="3228975" cy="8985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buFont typeface="Arial" charset="0"/>
              <a:buNone/>
              <a:defRPr smtClean="0"/>
            </a:lvl1pPr>
          </a:lstStyle>
          <a:p>
            <a:pPr lvl="0"/>
            <a:r>
              <a:rPr lang="es-ES" altLang="ja-JP" noProof="0" smtClean="0"/>
              <a:t>Haga clic para modificar el estilo de subtítulo del patrón</a:t>
            </a:r>
            <a:endParaRPr lang="ja-JP" altLang="en-US" noProof="0" smtClean="0"/>
          </a:p>
        </p:txBody>
      </p:sp>
    </p:spTree>
    <p:extLst>
      <p:ext uri="{BB962C8B-B14F-4D97-AF65-F5344CB8AC3E}">
        <p14:creationId xmlns:p14="http://schemas.microsoft.com/office/powerpoint/2010/main" val="273022307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1041399"/>
            <a:ext cx="8229600" cy="4902201"/>
          </a:xfrm>
        </p:spPr>
        <p:txBody>
          <a:bodyPr/>
          <a:lstStyle/>
          <a:p>
            <a:pPr lvl="0"/>
            <a:r>
              <a:rPr lang="es-ES" altLang="ja-JP" smtClean="0"/>
              <a:t>Haga clic para modificar el estilo de texto del patrón</a:t>
            </a:r>
          </a:p>
          <a:p>
            <a:pPr lvl="1"/>
            <a:r>
              <a:rPr lang="es-ES" altLang="ja-JP" smtClean="0"/>
              <a:t>Segundo nivel</a:t>
            </a:r>
          </a:p>
          <a:p>
            <a:pPr lvl="2"/>
            <a:r>
              <a:rPr lang="es-ES" altLang="ja-JP" smtClean="0"/>
              <a:t>Tercer nivel</a:t>
            </a:r>
          </a:p>
          <a:p>
            <a:pPr lvl="3"/>
            <a:r>
              <a:rPr lang="es-ES" altLang="ja-JP" smtClean="0"/>
              <a:t>Cuarto nivel</a:t>
            </a:r>
          </a:p>
          <a:p>
            <a:pPr lvl="4"/>
            <a:r>
              <a:rPr lang="es-ES" altLang="ja-JP" smtClean="0"/>
              <a:t>Quinto nivel</a:t>
            </a:r>
            <a:endParaRPr lang="ja-JP" altLang="en-US" dirty="0"/>
          </a:p>
        </p:txBody>
      </p:sp>
      <p:sp>
        <p:nvSpPr>
          <p:cNvPr id="6" name="タイトル 1"/>
          <p:cNvSpPr>
            <a:spLocks noGrp="1"/>
          </p:cNvSpPr>
          <p:nvPr>
            <p:ph type="title" idx="13"/>
          </p:nvPr>
        </p:nvSpPr>
        <p:spPr>
          <a:xfrm>
            <a:off x="457200" y="295275"/>
            <a:ext cx="7158038" cy="438150"/>
          </a:xfrm>
        </p:spPr>
        <p:txBody>
          <a:bodyPr/>
          <a:lstStyle/>
          <a:p>
            <a:r>
              <a:rPr lang="es-ES" altLang="ja-JP" smtClean="0"/>
              <a:t>Haga clic para modificar el estilo de título del patrón</a:t>
            </a:r>
            <a:endParaRPr lang="ja-JP" altLang="en-US" dirty="0"/>
          </a:p>
        </p:txBody>
      </p:sp>
      <p:sp>
        <p:nvSpPr>
          <p:cNvPr id="4" name="日付プレースホルダ 3"/>
          <p:cNvSpPr>
            <a:spLocks noGrp="1"/>
          </p:cNvSpPr>
          <p:nvPr>
            <p:ph type="dt" sz="half" idx="14"/>
          </p:nvPr>
        </p:nvSpPr>
        <p:spPr>
          <a:xfrm>
            <a:off x="457200" y="6356350"/>
            <a:ext cx="1866900" cy="365125"/>
          </a:xfrm>
        </p:spPr>
        <p:txBody>
          <a:bodyPr/>
          <a:lstStyle>
            <a:lvl1pPr>
              <a:defRPr/>
            </a:lvl1pPr>
          </a:lstStyle>
          <a:p>
            <a:pPr>
              <a:defRPr/>
            </a:pPr>
            <a:r>
              <a:rPr lang="es-MX" altLang="ja-JP" dirty="0" smtClean="0">
                <a:solidFill>
                  <a:prstClr val="black"/>
                </a:solidFill>
              </a:rPr>
              <a:t>2016/6/4</a:t>
            </a:r>
            <a:endParaRPr lang="en-US" altLang="ja-JP" dirty="0">
              <a:solidFill>
                <a:prstClr val="black"/>
              </a:solidFill>
            </a:endParaRPr>
          </a:p>
        </p:txBody>
      </p:sp>
      <p:sp>
        <p:nvSpPr>
          <p:cNvPr id="7" name="スライド番号プレースホルダ 5"/>
          <p:cNvSpPr>
            <a:spLocks noGrp="1"/>
          </p:cNvSpPr>
          <p:nvPr>
            <p:ph type="sldNum" sz="quarter" idx="16"/>
          </p:nvPr>
        </p:nvSpPr>
        <p:spPr>
          <a:xfrm>
            <a:off x="7823199" y="6394450"/>
            <a:ext cx="1133475" cy="365125"/>
          </a:xfrm>
        </p:spPr>
        <p:txBody>
          <a:bodyPr/>
          <a:lstStyle>
            <a:lvl1pPr>
              <a:defRPr/>
            </a:lvl1pPr>
          </a:lstStyle>
          <a:p>
            <a:pPr>
              <a:defRPr/>
            </a:pPr>
            <a:fld id="{40458641-6FD9-492A-9801-1F938C3AC615}" type="slidenum">
              <a:rPr lang="ja-JP" altLang="en-US">
                <a:solidFill>
                  <a:prstClr val="black"/>
                </a:solidFill>
              </a:rPr>
              <a:pPr>
                <a:defRPr/>
              </a:pPr>
              <a:t>‹Nº›</a:t>
            </a:fld>
            <a:endParaRPr lang="en-US" altLang="ja-JP" dirty="0">
              <a:solidFill>
                <a:prstClr val="black"/>
              </a:solidFill>
            </a:endParaRPr>
          </a:p>
        </p:txBody>
      </p:sp>
      <p:cxnSp>
        <p:nvCxnSpPr>
          <p:cNvPr id="11" name="10 Conector recto"/>
          <p:cNvCxnSpPr/>
          <p:nvPr userDrawn="1"/>
        </p:nvCxnSpPr>
        <p:spPr>
          <a:xfrm>
            <a:off x="250824" y="6222999"/>
            <a:ext cx="8569325" cy="0"/>
          </a:xfrm>
          <a:prstGeom prst="line">
            <a:avLst/>
          </a:prstGeom>
          <a:ln w="25400">
            <a:solidFill>
              <a:srgbClr val="00B48C"/>
            </a:solidFill>
          </a:ln>
        </p:spPr>
        <p:style>
          <a:lnRef idx="1">
            <a:schemeClr val="accent1"/>
          </a:lnRef>
          <a:fillRef idx="0">
            <a:schemeClr val="accent1"/>
          </a:fillRef>
          <a:effectRef idx="0">
            <a:schemeClr val="accent1"/>
          </a:effectRef>
          <a:fontRef idx="minor">
            <a:schemeClr val="tx1"/>
          </a:fontRef>
        </p:style>
      </p:cxnSp>
      <p:sp>
        <p:nvSpPr>
          <p:cNvPr id="8" name="7 CuadroTexto"/>
          <p:cNvSpPr txBox="1"/>
          <p:nvPr userDrawn="1"/>
        </p:nvSpPr>
        <p:spPr>
          <a:xfrm>
            <a:off x="2324100" y="6357502"/>
            <a:ext cx="4814138" cy="400110"/>
          </a:xfrm>
          <a:prstGeom prst="rect">
            <a:avLst/>
          </a:prstGeom>
          <a:noFill/>
          <a:ln>
            <a:noFill/>
          </a:ln>
        </p:spPr>
        <p:txBody>
          <a:bodyPr wrap="none" rtlCol="0">
            <a:spAutoFit/>
          </a:bodyPr>
          <a:lstStyle/>
          <a:p>
            <a:pPr algn="ctr"/>
            <a:r>
              <a:rPr lang="es-MX" sz="2000" dirty="0" smtClean="0">
                <a:solidFill>
                  <a:srgbClr val="00B48C"/>
                </a:solidFill>
              </a:rPr>
              <a:t>Enriching Lives, In Harmony With Nature</a:t>
            </a:r>
            <a:endParaRPr lang="es-MX" sz="2000" dirty="0">
              <a:solidFill>
                <a:srgbClr val="00B48C"/>
              </a:solidFill>
            </a:endParaRPr>
          </a:p>
        </p:txBody>
      </p:sp>
    </p:spTree>
    <p:extLst>
      <p:ext uri="{BB962C8B-B14F-4D97-AF65-F5344CB8AC3E}">
        <p14:creationId xmlns:p14="http://schemas.microsoft.com/office/powerpoint/2010/main" val="258921080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4" name="図 6" descr="花王マーク.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46950" y="255588"/>
            <a:ext cx="13843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11"/>
          <p:cNvSpPr/>
          <p:nvPr userDrawn="1"/>
        </p:nvSpPr>
        <p:spPr>
          <a:xfrm>
            <a:off x="0" y="0"/>
            <a:ext cx="7156450" cy="1169988"/>
          </a:xfrm>
          <a:prstGeom prst="rect">
            <a:avLst/>
          </a:prstGeom>
          <a:gradFill flip="none" rotWithShape="1">
            <a:gsLst>
              <a:gs pos="35000">
                <a:srgbClr val="00B48C"/>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FFFF"/>
              </a:solidFill>
            </a:endParaRPr>
          </a:p>
        </p:txBody>
      </p:sp>
      <p:pic>
        <p:nvPicPr>
          <p:cNvPr id="6" name="10 Imagen"/>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94125" y="6161088"/>
            <a:ext cx="15557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6" name="Rectangle 14"/>
          <p:cNvSpPr>
            <a:spLocks noGrp="1" noChangeArrowheads="1"/>
          </p:cNvSpPr>
          <p:nvPr>
            <p:ph type="ctrTitle" sz="quarter"/>
          </p:nvPr>
        </p:nvSpPr>
        <p:spPr>
          <a:xfrm>
            <a:off x="685800" y="2130425"/>
            <a:ext cx="7772400" cy="14700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800" smtClean="0">
                <a:solidFill>
                  <a:schemeClr val="tx1"/>
                </a:solidFill>
              </a:defRPr>
            </a:lvl1pPr>
          </a:lstStyle>
          <a:p>
            <a:pPr lvl="0"/>
            <a:r>
              <a:rPr lang="es-ES" altLang="ja-JP" noProof="0" smtClean="0"/>
              <a:t>Haga clic para modificar el estilo de título del patrón</a:t>
            </a:r>
            <a:endParaRPr lang="ja-JP" altLang="en-US" noProof="0" dirty="0" smtClean="0"/>
          </a:p>
        </p:txBody>
      </p:sp>
      <p:sp>
        <p:nvSpPr>
          <p:cNvPr id="8207" name="Rectangle 15"/>
          <p:cNvSpPr>
            <a:spLocks noGrp="1" noChangeArrowheads="1"/>
          </p:cNvSpPr>
          <p:nvPr>
            <p:ph type="subTitle" sz="quarter" idx="1"/>
          </p:nvPr>
        </p:nvSpPr>
        <p:spPr>
          <a:xfrm>
            <a:off x="5200650" y="4740275"/>
            <a:ext cx="3228975" cy="8985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buFont typeface="Arial" charset="0"/>
              <a:buNone/>
              <a:defRPr smtClean="0"/>
            </a:lvl1pPr>
          </a:lstStyle>
          <a:p>
            <a:pPr lvl="0"/>
            <a:r>
              <a:rPr lang="es-ES" altLang="ja-JP" noProof="0" smtClean="0"/>
              <a:t>Haga clic para modificar el estilo de subtítulo del patrón</a:t>
            </a:r>
            <a:endParaRPr lang="ja-JP" altLang="en-US" noProof="0" smtClean="0"/>
          </a:p>
        </p:txBody>
      </p:sp>
    </p:spTree>
    <p:extLst>
      <p:ext uri="{BB962C8B-B14F-4D97-AF65-F5344CB8AC3E}">
        <p14:creationId xmlns:p14="http://schemas.microsoft.com/office/powerpoint/2010/main" val="32556043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1041399"/>
            <a:ext cx="8229600" cy="4902201"/>
          </a:xfrm>
        </p:spPr>
        <p:txBody>
          <a:bodyPr/>
          <a:lstStyle/>
          <a:p>
            <a:pPr lvl="0"/>
            <a:r>
              <a:rPr lang="es-ES" altLang="ja-JP" smtClean="0"/>
              <a:t>Haga clic para modificar el estilo de texto del patrón</a:t>
            </a:r>
          </a:p>
          <a:p>
            <a:pPr lvl="1"/>
            <a:r>
              <a:rPr lang="es-ES" altLang="ja-JP" smtClean="0"/>
              <a:t>Segundo nivel</a:t>
            </a:r>
          </a:p>
          <a:p>
            <a:pPr lvl="2"/>
            <a:r>
              <a:rPr lang="es-ES" altLang="ja-JP" smtClean="0"/>
              <a:t>Tercer nivel</a:t>
            </a:r>
          </a:p>
          <a:p>
            <a:pPr lvl="3"/>
            <a:r>
              <a:rPr lang="es-ES" altLang="ja-JP" smtClean="0"/>
              <a:t>Cuarto nivel</a:t>
            </a:r>
          </a:p>
          <a:p>
            <a:pPr lvl="4"/>
            <a:r>
              <a:rPr lang="es-ES" altLang="ja-JP" smtClean="0"/>
              <a:t>Quinto nivel</a:t>
            </a:r>
            <a:endParaRPr lang="ja-JP" altLang="en-US" dirty="0"/>
          </a:p>
        </p:txBody>
      </p:sp>
      <p:sp>
        <p:nvSpPr>
          <p:cNvPr id="6" name="タイトル 1"/>
          <p:cNvSpPr>
            <a:spLocks noGrp="1"/>
          </p:cNvSpPr>
          <p:nvPr>
            <p:ph type="title" idx="13"/>
          </p:nvPr>
        </p:nvSpPr>
        <p:spPr>
          <a:xfrm>
            <a:off x="457200" y="295275"/>
            <a:ext cx="7158038" cy="438150"/>
          </a:xfrm>
        </p:spPr>
        <p:txBody>
          <a:bodyPr/>
          <a:lstStyle/>
          <a:p>
            <a:r>
              <a:rPr lang="es-ES" altLang="ja-JP" smtClean="0"/>
              <a:t>Haga clic para modificar el estilo de título del patrón</a:t>
            </a:r>
            <a:endParaRPr lang="ja-JP" altLang="en-US" dirty="0"/>
          </a:p>
        </p:txBody>
      </p:sp>
      <p:sp>
        <p:nvSpPr>
          <p:cNvPr id="4" name="日付プレースホルダ 3"/>
          <p:cNvSpPr>
            <a:spLocks noGrp="1"/>
          </p:cNvSpPr>
          <p:nvPr>
            <p:ph type="dt" sz="half" idx="14"/>
          </p:nvPr>
        </p:nvSpPr>
        <p:spPr>
          <a:xfrm>
            <a:off x="457200" y="6356350"/>
            <a:ext cx="1866900" cy="365125"/>
          </a:xfrm>
        </p:spPr>
        <p:txBody>
          <a:bodyPr/>
          <a:lstStyle>
            <a:lvl1pPr>
              <a:defRPr/>
            </a:lvl1pPr>
          </a:lstStyle>
          <a:p>
            <a:pPr>
              <a:defRPr/>
            </a:pPr>
            <a:fld id="{B29D27B7-F7E0-49CE-AEF5-F3A491E80E24}" type="datetime1">
              <a:rPr lang="ja-JP" altLang="es-MX">
                <a:solidFill>
                  <a:srgbClr val="292934"/>
                </a:solidFill>
              </a:rPr>
              <a:pPr>
                <a:defRPr/>
              </a:pPr>
              <a:t>2018/9/27</a:t>
            </a:fld>
            <a:endParaRPr lang="en-US" altLang="ja-JP" dirty="0">
              <a:solidFill>
                <a:srgbClr val="292934"/>
              </a:solidFill>
            </a:endParaRPr>
          </a:p>
        </p:txBody>
      </p:sp>
      <p:sp>
        <p:nvSpPr>
          <p:cNvPr id="7" name="スライド番号プレースホルダ 5"/>
          <p:cNvSpPr>
            <a:spLocks noGrp="1"/>
          </p:cNvSpPr>
          <p:nvPr>
            <p:ph type="sldNum" sz="quarter" idx="16"/>
          </p:nvPr>
        </p:nvSpPr>
        <p:spPr>
          <a:xfrm>
            <a:off x="7823199" y="6394450"/>
            <a:ext cx="1133475" cy="365125"/>
          </a:xfrm>
        </p:spPr>
        <p:txBody>
          <a:bodyPr/>
          <a:lstStyle>
            <a:lvl1pPr>
              <a:defRPr/>
            </a:lvl1pPr>
          </a:lstStyle>
          <a:p>
            <a:pPr>
              <a:defRPr/>
            </a:pPr>
            <a:fld id="{40458641-6FD9-492A-9801-1F938C3AC615}" type="slidenum">
              <a:rPr lang="ja-JP" altLang="en-US">
                <a:solidFill>
                  <a:srgbClr val="292934"/>
                </a:solidFill>
              </a:rPr>
              <a:pPr>
                <a:defRPr/>
              </a:pPr>
              <a:t>‹Nº›</a:t>
            </a:fld>
            <a:endParaRPr lang="en-US" altLang="ja-JP" dirty="0">
              <a:solidFill>
                <a:srgbClr val="292934"/>
              </a:solidFill>
            </a:endParaRPr>
          </a:p>
        </p:txBody>
      </p:sp>
      <p:cxnSp>
        <p:nvCxnSpPr>
          <p:cNvPr id="11" name="10 Conector recto"/>
          <p:cNvCxnSpPr/>
          <p:nvPr userDrawn="1"/>
        </p:nvCxnSpPr>
        <p:spPr>
          <a:xfrm>
            <a:off x="250824" y="6222999"/>
            <a:ext cx="8569325" cy="0"/>
          </a:xfrm>
          <a:prstGeom prst="line">
            <a:avLst/>
          </a:prstGeom>
          <a:ln w="25400">
            <a:solidFill>
              <a:srgbClr val="00B48C"/>
            </a:solidFill>
          </a:ln>
        </p:spPr>
        <p:style>
          <a:lnRef idx="1">
            <a:schemeClr val="accent1"/>
          </a:lnRef>
          <a:fillRef idx="0">
            <a:schemeClr val="accent1"/>
          </a:fillRef>
          <a:effectRef idx="0">
            <a:schemeClr val="accent1"/>
          </a:effectRef>
          <a:fontRef idx="minor">
            <a:schemeClr val="tx1"/>
          </a:fontRef>
        </p:style>
      </p:cxnSp>
      <p:sp>
        <p:nvSpPr>
          <p:cNvPr id="8" name="7 CuadroTexto"/>
          <p:cNvSpPr txBox="1"/>
          <p:nvPr userDrawn="1"/>
        </p:nvSpPr>
        <p:spPr>
          <a:xfrm>
            <a:off x="2324100" y="6357502"/>
            <a:ext cx="4814138" cy="400110"/>
          </a:xfrm>
          <a:prstGeom prst="rect">
            <a:avLst/>
          </a:prstGeom>
          <a:noFill/>
          <a:ln>
            <a:noFill/>
          </a:ln>
        </p:spPr>
        <p:txBody>
          <a:bodyPr wrap="none" rtlCol="0">
            <a:spAutoFit/>
          </a:bodyPr>
          <a:lstStyle/>
          <a:p>
            <a:pPr algn="ctr"/>
            <a:r>
              <a:rPr lang="es-MX" sz="2000" dirty="0" smtClean="0">
                <a:solidFill>
                  <a:srgbClr val="00B48C"/>
                </a:solidFill>
              </a:rPr>
              <a:t>Enriching Lives, In Harmony With Nature</a:t>
            </a:r>
            <a:endParaRPr lang="es-MX" sz="2000" dirty="0">
              <a:solidFill>
                <a:srgbClr val="00B48C"/>
              </a:solidFill>
            </a:endParaRPr>
          </a:p>
        </p:txBody>
      </p:sp>
    </p:spTree>
    <p:extLst>
      <p:ext uri="{BB962C8B-B14F-4D97-AF65-F5344CB8AC3E}">
        <p14:creationId xmlns:p14="http://schemas.microsoft.com/office/powerpoint/2010/main" val="5995234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1041399"/>
            <a:ext cx="8229600" cy="4902201"/>
          </a:xfrm>
        </p:spPr>
        <p:txBody>
          <a:bodyPr/>
          <a:lstStyle/>
          <a:p>
            <a:pPr lvl="0"/>
            <a:r>
              <a:rPr lang="es-ES" altLang="ja-JP" smtClean="0"/>
              <a:t>Haga clic para modificar el estilo de texto del patrón</a:t>
            </a:r>
          </a:p>
          <a:p>
            <a:pPr lvl="1"/>
            <a:r>
              <a:rPr lang="es-ES" altLang="ja-JP" smtClean="0"/>
              <a:t>Segundo nivel</a:t>
            </a:r>
          </a:p>
          <a:p>
            <a:pPr lvl="2"/>
            <a:r>
              <a:rPr lang="es-ES" altLang="ja-JP" smtClean="0"/>
              <a:t>Tercer nivel</a:t>
            </a:r>
          </a:p>
          <a:p>
            <a:pPr lvl="3"/>
            <a:r>
              <a:rPr lang="es-ES" altLang="ja-JP" smtClean="0"/>
              <a:t>Cuarto nivel</a:t>
            </a:r>
          </a:p>
          <a:p>
            <a:pPr lvl="4"/>
            <a:r>
              <a:rPr lang="es-ES" altLang="ja-JP" smtClean="0"/>
              <a:t>Quinto nivel</a:t>
            </a:r>
            <a:endParaRPr lang="ja-JP" altLang="en-US" dirty="0"/>
          </a:p>
        </p:txBody>
      </p:sp>
      <p:sp>
        <p:nvSpPr>
          <p:cNvPr id="6" name="タイトル 1"/>
          <p:cNvSpPr>
            <a:spLocks noGrp="1"/>
          </p:cNvSpPr>
          <p:nvPr>
            <p:ph type="title" idx="13"/>
          </p:nvPr>
        </p:nvSpPr>
        <p:spPr>
          <a:xfrm>
            <a:off x="457200" y="295275"/>
            <a:ext cx="7158038" cy="438150"/>
          </a:xfrm>
        </p:spPr>
        <p:txBody>
          <a:bodyPr/>
          <a:lstStyle/>
          <a:p>
            <a:r>
              <a:rPr lang="es-ES" altLang="ja-JP" smtClean="0"/>
              <a:t>Haga clic para modificar el estilo de título del patrón</a:t>
            </a:r>
            <a:endParaRPr lang="ja-JP" altLang="en-US" dirty="0"/>
          </a:p>
        </p:txBody>
      </p:sp>
      <p:sp>
        <p:nvSpPr>
          <p:cNvPr id="4" name="日付プレースホルダ 3"/>
          <p:cNvSpPr>
            <a:spLocks noGrp="1"/>
          </p:cNvSpPr>
          <p:nvPr>
            <p:ph type="dt" sz="half" idx="14"/>
          </p:nvPr>
        </p:nvSpPr>
        <p:spPr>
          <a:xfrm>
            <a:off x="457200" y="6356350"/>
            <a:ext cx="1866900" cy="365125"/>
          </a:xfrm>
        </p:spPr>
        <p:txBody>
          <a:bodyPr/>
          <a:lstStyle>
            <a:lvl1pPr>
              <a:defRPr/>
            </a:lvl1pPr>
          </a:lstStyle>
          <a:p>
            <a:fld id="{9FCD120F-ADE0-4776-AE4C-18813F3184BA}" type="datetimeFigureOut">
              <a:rPr lang="es-MX" smtClean="0"/>
              <a:t>27/09/2018</a:t>
            </a:fld>
            <a:endParaRPr lang="es-MX" dirty="0"/>
          </a:p>
        </p:txBody>
      </p:sp>
      <p:sp>
        <p:nvSpPr>
          <p:cNvPr id="7" name="スライド番号プレースホルダ 5"/>
          <p:cNvSpPr>
            <a:spLocks noGrp="1"/>
          </p:cNvSpPr>
          <p:nvPr>
            <p:ph type="sldNum" sz="quarter" idx="16"/>
          </p:nvPr>
        </p:nvSpPr>
        <p:spPr>
          <a:xfrm>
            <a:off x="7823199" y="6394450"/>
            <a:ext cx="1133475" cy="365125"/>
          </a:xfrm>
        </p:spPr>
        <p:txBody>
          <a:bodyPr/>
          <a:lstStyle>
            <a:lvl1pPr>
              <a:defRPr/>
            </a:lvl1pPr>
          </a:lstStyle>
          <a:p>
            <a:fld id="{2135B807-95A5-4655-BB70-1C3F21C5FB6F}" type="slidenum">
              <a:rPr lang="es-MX" smtClean="0"/>
              <a:t>‹Nº›</a:t>
            </a:fld>
            <a:endParaRPr lang="es-MX" dirty="0"/>
          </a:p>
        </p:txBody>
      </p:sp>
      <p:cxnSp>
        <p:nvCxnSpPr>
          <p:cNvPr id="11" name="10 Conector recto"/>
          <p:cNvCxnSpPr/>
          <p:nvPr/>
        </p:nvCxnSpPr>
        <p:spPr>
          <a:xfrm>
            <a:off x="250824" y="6222999"/>
            <a:ext cx="8569325" cy="0"/>
          </a:xfrm>
          <a:prstGeom prst="line">
            <a:avLst/>
          </a:prstGeom>
          <a:ln w="25400">
            <a:solidFill>
              <a:srgbClr val="00B48C"/>
            </a:solidFill>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2324100" y="6357502"/>
            <a:ext cx="4814138" cy="400110"/>
          </a:xfrm>
          <a:prstGeom prst="rect">
            <a:avLst/>
          </a:prstGeom>
          <a:noFill/>
          <a:ln>
            <a:noFill/>
          </a:ln>
        </p:spPr>
        <p:txBody>
          <a:bodyPr wrap="none" rtlCol="0">
            <a:spAutoFit/>
          </a:bodyPr>
          <a:lstStyle/>
          <a:p>
            <a:pPr algn="ctr"/>
            <a:r>
              <a:rPr lang="es-MX" sz="2000" dirty="0" smtClean="0">
                <a:solidFill>
                  <a:srgbClr val="00B48C"/>
                </a:solidFill>
              </a:rPr>
              <a:t>Enriching Lives, In Harmony With Nature</a:t>
            </a:r>
            <a:endParaRPr lang="es-MX" sz="2000" dirty="0">
              <a:solidFill>
                <a:srgbClr val="00B48C"/>
              </a:solidFill>
            </a:endParaRPr>
          </a:p>
        </p:txBody>
      </p:sp>
    </p:spTree>
    <p:extLst>
      <p:ext uri="{BB962C8B-B14F-4D97-AF65-F5344CB8AC3E}">
        <p14:creationId xmlns:p14="http://schemas.microsoft.com/office/powerpoint/2010/main" val="119184535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9FCD120F-ADE0-4776-AE4C-18813F3184BA}" type="datetimeFigureOut">
              <a:rPr lang="es-MX" smtClean="0"/>
              <a:t>27/09/2018</a:t>
            </a:fld>
            <a:endParaRPr lang="es-MX" dirty="0"/>
          </a:p>
        </p:txBody>
      </p:sp>
      <p:sp>
        <p:nvSpPr>
          <p:cNvPr id="5" name="4 Marcador de pie de página"/>
          <p:cNvSpPr>
            <a:spLocks noGrp="1"/>
          </p:cNvSpPr>
          <p:nvPr>
            <p:ph type="ftr" sz="quarter" idx="11"/>
          </p:nvPr>
        </p:nvSpPr>
        <p:spPr/>
        <p:txBody>
          <a:bodyPr/>
          <a:lstStyle>
            <a:extLst/>
          </a:lstStyle>
          <a:p>
            <a:endParaRPr lang="es-MX" dirty="0"/>
          </a:p>
        </p:txBody>
      </p:sp>
      <p:sp>
        <p:nvSpPr>
          <p:cNvPr id="6" name="5 Marcador de número de diapositiva"/>
          <p:cNvSpPr>
            <a:spLocks noGrp="1"/>
          </p:cNvSpPr>
          <p:nvPr>
            <p:ph type="sldNum" sz="quarter" idx="12"/>
          </p:nvPr>
        </p:nvSpPr>
        <p:spPr/>
        <p:txBody>
          <a:bodyPr/>
          <a:lstStyle>
            <a:extLst/>
          </a:lstStyle>
          <a:p>
            <a:fld id="{2135B807-95A5-4655-BB70-1C3F21C5FB6F}" type="slidenum">
              <a:rPr lang="es-MX" smtClean="0"/>
              <a:t>‹Nº›</a:t>
            </a:fld>
            <a:endParaRPr lang="es-MX" dirty="0"/>
          </a:p>
        </p:txBody>
      </p:sp>
      <p:sp>
        <p:nvSpPr>
          <p:cNvPr id="7" name="6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4" name="図 6" descr="花王マーク.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46950" y="255588"/>
            <a:ext cx="13843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11"/>
          <p:cNvSpPr/>
          <p:nvPr userDrawn="1"/>
        </p:nvSpPr>
        <p:spPr>
          <a:xfrm>
            <a:off x="0" y="0"/>
            <a:ext cx="7156450" cy="1169988"/>
          </a:xfrm>
          <a:prstGeom prst="rect">
            <a:avLst/>
          </a:prstGeom>
          <a:gradFill flip="none" rotWithShape="1">
            <a:gsLst>
              <a:gs pos="35000">
                <a:srgbClr val="00B48C"/>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FFFF"/>
              </a:solidFill>
            </a:endParaRPr>
          </a:p>
        </p:txBody>
      </p:sp>
      <p:pic>
        <p:nvPicPr>
          <p:cNvPr id="6" name="10 Imagen"/>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94125" y="6161088"/>
            <a:ext cx="15557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6" name="Rectangle 14"/>
          <p:cNvSpPr>
            <a:spLocks noGrp="1" noChangeArrowheads="1"/>
          </p:cNvSpPr>
          <p:nvPr>
            <p:ph type="ctrTitle" sz="quarter"/>
          </p:nvPr>
        </p:nvSpPr>
        <p:spPr>
          <a:xfrm>
            <a:off x="685800" y="2130425"/>
            <a:ext cx="7772400" cy="14700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800" smtClean="0">
                <a:solidFill>
                  <a:schemeClr val="tx1"/>
                </a:solidFill>
              </a:defRPr>
            </a:lvl1pPr>
          </a:lstStyle>
          <a:p>
            <a:pPr lvl="0"/>
            <a:r>
              <a:rPr lang="es-ES" altLang="ja-JP" noProof="0" smtClean="0"/>
              <a:t>Haga clic para modificar el estilo de título del patrón</a:t>
            </a:r>
            <a:endParaRPr lang="ja-JP" altLang="en-US" noProof="0" dirty="0" smtClean="0"/>
          </a:p>
        </p:txBody>
      </p:sp>
      <p:sp>
        <p:nvSpPr>
          <p:cNvPr id="8207" name="Rectangle 15"/>
          <p:cNvSpPr>
            <a:spLocks noGrp="1" noChangeArrowheads="1"/>
          </p:cNvSpPr>
          <p:nvPr>
            <p:ph type="subTitle" sz="quarter" idx="1"/>
          </p:nvPr>
        </p:nvSpPr>
        <p:spPr>
          <a:xfrm>
            <a:off x="5200650" y="4740275"/>
            <a:ext cx="3228975" cy="8985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buFont typeface="Arial" charset="0"/>
              <a:buNone/>
              <a:defRPr smtClean="0"/>
            </a:lvl1pPr>
          </a:lstStyle>
          <a:p>
            <a:pPr lvl="0"/>
            <a:r>
              <a:rPr lang="es-ES" altLang="ja-JP" noProof="0" smtClean="0"/>
              <a:t>Haga clic para modificar el estilo de subtítulo del patrón</a:t>
            </a:r>
            <a:endParaRPr lang="ja-JP" altLang="en-US" noProof="0" smtClean="0"/>
          </a:p>
        </p:txBody>
      </p:sp>
    </p:spTree>
    <p:extLst>
      <p:ext uri="{BB962C8B-B14F-4D97-AF65-F5344CB8AC3E}">
        <p14:creationId xmlns:p14="http://schemas.microsoft.com/office/powerpoint/2010/main" val="285669249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1041399"/>
            <a:ext cx="8229600" cy="4902201"/>
          </a:xfrm>
        </p:spPr>
        <p:txBody>
          <a:bodyPr/>
          <a:lstStyle/>
          <a:p>
            <a:pPr lvl="0"/>
            <a:r>
              <a:rPr lang="es-ES" altLang="ja-JP" smtClean="0"/>
              <a:t>Haga clic para modificar el estilo de texto del patrón</a:t>
            </a:r>
          </a:p>
          <a:p>
            <a:pPr lvl="1"/>
            <a:r>
              <a:rPr lang="es-ES" altLang="ja-JP" smtClean="0"/>
              <a:t>Segundo nivel</a:t>
            </a:r>
          </a:p>
          <a:p>
            <a:pPr lvl="2"/>
            <a:r>
              <a:rPr lang="es-ES" altLang="ja-JP" smtClean="0"/>
              <a:t>Tercer nivel</a:t>
            </a:r>
          </a:p>
          <a:p>
            <a:pPr lvl="3"/>
            <a:r>
              <a:rPr lang="es-ES" altLang="ja-JP" smtClean="0"/>
              <a:t>Cuarto nivel</a:t>
            </a:r>
          </a:p>
          <a:p>
            <a:pPr lvl="4"/>
            <a:r>
              <a:rPr lang="es-ES" altLang="ja-JP" smtClean="0"/>
              <a:t>Quinto nivel</a:t>
            </a:r>
            <a:endParaRPr lang="ja-JP" altLang="en-US" dirty="0"/>
          </a:p>
        </p:txBody>
      </p:sp>
      <p:sp>
        <p:nvSpPr>
          <p:cNvPr id="6" name="タイトル 1"/>
          <p:cNvSpPr>
            <a:spLocks noGrp="1"/>
          </p:cNvSpPr>
          <p:nvPr>
            <p:ph type="title" idx="13"/>
          </p:nvPr>
        </p:nvSpPr>
        <p:spPr>
          <a:xfrm>
            <a:off x="457200" y="295275"/>
            <a:ext cx="7158038" cy="438150"/>
          </a:xfrm>
        </p:spPr>
        <p:txBody>
          <a:bodyPr/>
          <a:lstStyle/>
          <a:p>
            <a:r>
              <a:rPr lang="es-ES" altLang="ja-JP" smtClean="0"/>
              <a:t>Haga clic para modificar el estilo de título del patrón</a:t>
            </a:r>
            <a:endParaRPr lang="ja-JP" altLang="en-US" dirty="0"/>
          </a:p>
        </p:txBody>
      </p:sp>
      <p:sp>
        <p:nvSpPr>
          <p:cNvPr id="4" name="日付プレースホルダ 3"/>
          <p:cNvSpPr>
            <a:spLocks noGrp="1"/>
          </p:cNvSpPr>
          <p:nvPr>
            <p:ph type="dt" sz="half" idx="14"/>
          </p:nvPr>
        </p:nvSpPr>
        <p:spPr>
          <a:xfrm>
            <a:off x="457200" y="6356350"/>
            <a:ext cx="1866900" cy="365125"/>
          </a:xfrm>
        </p:spPr>
        <p:txBody>
          <a:bodyPr/>
          <a:lstStyle>
            <a:lvl1pPr>
              <a:defRPr/>
            </a:lvl1pPr>
          </a:lstStyle>
          <a:p>
            <a:pPr>
              <a:defRPr/>
            </a:pPr>
            <a:fld id="{B29D27B7-F7E0-49CE-AEF5-F3A491E80E24}" type="datetime1">
              <a:rPr lang="ja-JP" altLang="es-MX">
                <a:solidFill>
                  <a:srgbClr val="292934"/>
                </a:solidFill>
              </a:rPr>
              <a:pPr>
                <a:defRPr/>
              </a:pPr>
              <a:t>2018/9/27</a:t>
            </a:fld>
            <a:endParaRPr lang="en-US" altLang="ja-JP" dirty="0">
              <a:solidFill>
                <a:srgbClr val="292934"/>
              </a:solidFill>
            </a:endParaRPr>
          </a:p>
        </p:txBody>
      </p:sp>
      <p:sp>
        <p:nvSpPr>
          <p:cNvPr id="7" name="スライド番号プレースホルダ 5"/>
          <p:cNvSpPr>
            <a:spLocks noGrp="1"/>
          </p:cNvSpPr>
          <p:nvPr>
            <p:ph type="sldNum" sz="quarter" idx="16"/>
          </p:nvPr>
        </p:nvSpPr>
        <p:spPr>
          <a:xfrm>
            <a:off x="7823199" y="6394450"/>
            <a:ext cx="1133475" cy="365125"/>
          </a:xfrm>
        </p:spPr>
        <p:txBody>
          <a:bodyPr/>
          <a:lstStyle>
            <a:lvl1pPr>
              <a:defRPr/>
            </a:lvl1pPr>
          </a:lstStyle>
          <a:p>
            <a:pPr>
              <a:defRPr/>
            </a:pPr>
            <a:fld id="{40458641-6FD9-492A-9801-1F938C3AC615}" type="slidenum">
              <a:rPr lang="ja-JP" altLang="en-US">
                <a:solidFill>
                  <a:srgbClr val="292934"/>
                </a:solidFill>
              </a:rPr>
              <a:pPr>
                <a:defRPr/>
              </a:pPr>
              <a:t>‹Nº›</a:t>
            </a:fld>
            <a:endParaRPr lang="en-US" altLang="ja-JP" dirty="0">
              <a:solidFill>
                <a:srgbClr val="292934"/>
              </a:solidFill>
            </a:endParaRPr>
          </a:p>
        </p:txBody>
      </p:sp>
      <p:cxnSp>
        <p:nvCxnSpPr>
          <p:cNvPr id="11" name="10 Conector recto"/>
          <p:cNvCxnSpPr/>
          <p:nvPr userDrawn="1"/>
        </p:nvCxnSpPr>
        <p:spPr>
          <a:xfrm>
            <a:off x="250824" y="6222999"/>
            <a:ext cx="8569325" cy="0"/>
          </a:xfrm>
          <a:prstGeom prst="line">
            <a:avLst/>
          </a:prstGeom>
          <a:ln w="25400">
            <a:solidFill>
              <a:srgbClr val="00B48C"/>
            </a:solidFill>
          </a:ln>
        </p:spPr>
        <p:style>
          <a:lnRef idx="1">
            <a:schemeClr val="accent1"/>
          </a:lnRef>
          <a:fillRef idx="0">
            <a:schemeClr val="accent1"/>
          </a:fillRef>
          <a:effectRef idx="0">
            <a:schemeClr val="accent1"/>
          </a:effectRef>
          <a:fontRef idx="minor">
            <a:schemeClr val="tx1"/>
          </a:fontRef>
        </p:style>
      </p:cxnSp>
      <p:sp>
        <p:nvSpPr>
          <p:cNvPr id="8" name="7 CuadroTexto"/>
          <p:cNvSpPr txBox="1"/>
          <p:nvPr userDrawn="1"/>
        </p:nvSpPr>
        <p:spPr>
          <a:xfrm>
            <a:off x="2324100" y="6357502"/>
            <a:ext cx="4814138" cy="400110"/>
          </a:xfrm>
          <a:prstGeom prst="rect">
            <a:avLst/>
          </a:prstGeom>
          <a:noFill/>
          <a:ln>
            <a:noFill/>
          </a:ln>
        </p:spPr>
        <p:txBody>
          <a:bodyPr wrap="none" rtlCol="0">
            <a:spAutoFit/>
          </a:bodyPr>
          <a:lstStyle/>
          <a:p>
            <a:pPr algn="ctr"/>
            <a:r>
              <a:rPr lang="es-MX" sz="2000" dirty="0" smtClean="0">
                <a:solidFill>
                  <a:srgbClr val="00B48C"/>
                </a:solidFill>
              </a:rPr>
              <a:t>Enriching Lives, In Harmony With Nature</a:t>
            </a:r>
            <a:endParaRPr lang="es-MX" sz="2000" dirty="0">
              <a:solidFill>
                <a:srgbClr val="00B48C"/>
              </a:solidFill>
            </a:endParaRPr>
          </a:p>
        </p:txBody>
      </p:sp>
    </p:spTree>
    <p:extLst>
      <p:ext uri="{BB962C8B-B14F-4D97-AF65-F5344CB8AC3E}">
        <p14:creationId xmlns:p14="http://schemas.microsoft.com/office/powerpoint/2010/main" val="297638866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4" name="図 6" descr="花王マーク.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46950" y="255588"/>
            <a:ext cx="13843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11"/>
          <p:cNvSpPr/>
          <p:nvPr userDrawn="1"/>
        </p:nvSpPr>
        <p:spPr>
          <a:xfrm>
            <a:off x="0" y="0"/>
            <a:ext cx="7156450" cy="1169988"/>
          </a:xfrm>
          <a:prstGeom prst="rect">
            <a:avLst/>
          </a:prstGeom>
          <a:gradFill flip="none" rotWithShape="1">
            <a:gsLst>
              <a:gs pos="35000">
                <a:srgbClr val="00B48C"/>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FFFF"/>
              </a:solidFill>
            </a:endParaRPr>
          </a:p>
        </p:txBody>
      </p:sp>
      <p:pic>
        <p:nvPicPr>
          <p:cNvPr id="6" name="10 Imagen"/>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94125" y="6161088"/>
            <a:ext cx="15557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6" name="Rectangle 14"/>
          <p:cNvSpPr>
            <a:spLocks noGrp="1" noChangeArrowheads="1"/>
          </p:cNvSpPr>
          <p:nvPr>
            <p:ph type="ctrTitle" sz="quarter"/>
          </p:nvPr>
        </p:nvSpPr>
        <p:spPr>
          <a:xfrm>
            <a:off x="685800" y="2130425"/>
            <a:ext cx="7772400" cy="14700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800" smtClean="0">
                <a:solidFill>
                  <a:schemeClr val="tx1"/>
                </a:solidFill>
              </a:defRPr>
            </a:lvl1pPr>
          </a:lstStyle>
          <a:p>
            <a:pPr lvl="0"/>
            <a:r>
              <a:rPr lang="es-ES" altLang="ja-JP" noProof="0" smtClean="0"/>
              <a:t>Haga clic para modificar el estilo de título del patrón</a:t>
            </a:r>
            <a:endParaRPr lang="ja-JP" altLang="en-US" noProof="0" dirty="0"/>
          </a:p>
        </p:txBody>
      </p:sp>
      <p:sp>
        <p:nvSpPr>
          <p:cNvPr id="8207" name="Rectangle 15"/>
          <p:cNvSpPr>
            <a:spLocks noGrp="1" noChangeArrowheads="1"/>
          </p:cNvSpPr>
          <p:nvPr>
            <p:ph type="subTitle" sz="quarter" idx="1"/>
          </p:nvPr>
        </p:nvSpPr>
        <p:spPr>
          <a:xfrm>
            <a:off x="5200650" y="4740275"/>
            <a:ext cx="3228975" cy="8985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buFont typeface="Arial" charset="0"/>
              <a:buNone/>
              <a:defRPr smtClean="0"/>
            </a:lvl1pPr>
          </a:lstStyle>
          <a:p>
            <a:pPr lvl="0"/>
            <a:r>
              <a:rPr lang="es-ES" altLang="ja-JP" noProof="0" smtClean="0"/>
              <a:t>Haga clic para modificar el estilo de subtítulo del patrón</a:t>
            </a:r>
            <a:endParaRPr lang="ja-JP" altLang="en-US" noProof="0"/>
          </a:p>
        </p:txBody>
      </p:sp>
    </p:spTree>
    <p:extLst>
      <p:ext uri="{BB962C8B-B14F-4D97-AF65-F5344CB8AC3E}">
        <p14:creationId xmlns:p14="http://schemas.microsoft.com/office/powerpoint/2010/main" val="2521482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1041399"/>
            <a:ext cx="8229600" cy="4902201"/>
          </a:xfrm>
        </p:spPr>
        <p:txBody>
          <a:bodyPr/>
          <a:lstStyle/>
          <a:p>
            <a:pPr lvl="0"/>
            <a:r>
              <a:rPr lang="es-ES" altLang="ja-JP" smtClean="0"/>
              <a:t>Haga clic para modificar el estilo de texto del patrón</a:t>
            </a:r>
          </a:p>
          <a:p>
            <a:pPr lvl="1"/>
            <a:r>
              <a:rPr lang="es-ES" altLang="ja-JP" smtClean="0"/>
              <a:t>Segundo nivel</a:t>
            </a:r>
          </a:p>
          <a:p>
            <a:pPr lvl="2"/>
            <a:r>
              <a:rPr lang="es-ES" altLang="ja-JP" smtClean="0"/>
              <a:t>Tercer nivel</a:t>
            </a:r>
          </a:p>
          <a:p>
            <a:pPr lvl="3"/>
            <a:r>
              <a:rPr lang="es-ES" altLang="ja-JP" smtClean="0"/>
              <a:t>Cuarto nivel</a:t>
            </a:r>
          </a:p>
          <a:p>
            <a:pPr lvl="4"/>
            <a:r>
              <a:rPr lang="es-ES" altLang="ja-JP" smtClean="0"/>
              <a:t>Quinto nivel</a:t>
            </a:r>
            <a:endParaRPr lang="ja-JP" altLang="en-US" dirty="0"/>
          </a:p>
        </p:txBody>
      </p:sp>
      <p:sp>
        <p:nvSpPr>
          <p:cNvPr id="6" name="タイトル 1"/>
          <p:cNvSpPr>
            <a:spLocks noGrp="1"/>
          </p:cNvSpPr>
          <p:nvPr>
            <p:ph type="title" idx="13"/>
          </p:nvPr>
        </p:nvSpPr>
        <p:spPr>
          <a:xfrm>
            <a:off x="457200" y="295275"/>
            <a:ext cx="7158038" cy="438150"/>
          </a:xfrm>
        </p:spPr>
        <p:txBody>
          <a:bodyPr/>
          <a:lstStyle/>
          <a:p>
            <a:r>
              <a:rPr lang="es-ES" altLang="ja-JP" smtClean="0"/>
              <a:t>Haga clic para modificar el estilo de título del patrón</a:t>
            </a:r>
            <a:endParaRPr lang="ja-JP" altLang="en-US" dirty="0"/>
          </a:p>
        </p:txBody>
      </p:sp>
      <p:sp>
        <p:nvSpPr>
          <p:cNvPr id="4" name="日付プレースホルダ 3"/>
          <p:cNvSpPr>
            <a:spLocks noGrp="1"/>
          </p:cNvSpPr>
          <p:nvPr>
            <p:ph type="dt" sz="half" idx="14"/>
          </p:nvPr>
        </p:nvSpPr>
        <p:spPr>
          <a:xfrm>
            <a:off x="457200" y="6356350"/>
            <a:ext cx="1866900" cy="365125"/>
          </a:xfrm>
        </p:spPr>
        <p:txBody>
          <a:bodyPr/>
          <a:lstStyle>
            <a:lvl1pPr>
              <a:defRPr/>
            </a:lvl1pPr>
          </a:lstStyle>
          <a:p>
            <a:pPr>
              <a:defRPr/>
            </a:pPr>
            <a:fld id="{B29D27B7-F7E0-49CE-AEF5-F3A491E80E24}" type="datetime1">
              <a:rPr lang="ja-JP" altLang="es-MX">
                <a:solidFill>
                  <a:srgbClr val="292934"/>
                </a:solidFill>
              </a:rPr>
              <a:pPr>
                <a:defRPr/>
              </a:pPr>
              <a:t>2018/9/27</a:t>
            </a:fld>
            <a:endParaRPr lang="en-US" altLang="ja-JP" dirty="0">
              <a:solidFill>
                <a:srgbClr val="292934"/>
              </a:solidFill>
            </a:endParaRPr>
          </a:p>
        </p:txBody>
      </p:sp>
      <p:sp>
        <p:nvSpPr>
          <p:cNvPr id="7" name="スライド番号プレースホルダ 5"/>
          <p:cNvSpPr>
            <a:spLocks noGrp="1"/>
          </p:cNvSpPr>
          <p:nvPr>
            <p:ph type="sldNum" sz="quarter" idx="16"/>
          </p:nvPr>
        </p:nvSpPr>
        <p:spPr>
          <a:xfrm>
            <a:off x="7823199" y="6394450"/>
            <a:ext cx="1133475" cy="365125"/>
          </a:xfrm>
        </p:spPr>
        <p:txBody>
          <a:bodyPr/>
          <a:lstStyle>
            <a:lvl1pPr>
              <a:defRPr/>
            </a:lvl1pPr>
          </a:lstStyle>
          <a:p>
            <a:pPr>
              <a:defRPr/>
            </a:pPr>
            <a:fld id="{40458641-6FD9-492A-9801-1F938C3AC615}" type="slidenum">
              <a:rPr lang="ja-JP" altLang="en-US">
                <a:solidFill>
                  <a:srgbClr val="292934"/>
                </a:solidFill>
              </a:rPr>
              <a:pPr>
                <a:defRPr/>
              </a:pPr>
              <a:t>‹Nº›</a:t>
            </a:fld>
            <a:endParaRPr lang="en-US" altLang="ja-JP" dirty="0">
              <a:solidFill>
                <a:srgbClr val="292934"/>
              </a:solidFill>
            </a:endParaRPr>
          </a:p>
        </p:txBody>
      </p:sp>
      <p:cxnSp>
        <p:nvCxnSpPr>
          <p:cNvPr id="11" name="10 Conector recto"/>
          <p:cNvCxnSpPr/>
          <p:nvPr userDrawn="1"/>
        </p:nvCxnSpPr>
        <p:spPr>
          <a:xfrm>
            <a:off x="250824" y="6222999"/>
            <a:ext cx="8569325" cy="0"/>
          </a:xfrm>
          <a:prstGeom prst="line">
            <a:avLst/>
          </a:prstGeom>
          <a:ln w="25400">
            <a:solidFill>
              <a:srgbClr val="00B48C"/>
            </a:solidFill>
          </a:ln>
        </p:spPr>
        <p:style>
          <a:lnRef idx="1">
            <a:schemeClr val="accent1"/>
          </a:lnRef>
          <a:fillRef idx="0">
            <a:schemeClr val="accent1"/>
          </a:fillRef>
          <a:effectRef idx="0">
            <a:schemeClr val="accent1"/>
          </a:effectRef>
          <a:fontRef idx="minor">
            <a:schemeClr val="tx1"/>
          </a:fontRef>
        </p:style>
      </p:cxnSp>
      <p:sp>
        <p:nvSpPr>
          <p:cNvPr id="8" name="7 CuadroTexto"/>
          <p:cNvSpPr txBox="1"/>
          <p:nvPr userDrawn="1"/>
        </p:nvSpPr>
        <p:spPr>
          <a:xfrm>
            <a:off x="2324100" y="6357502"/>
            <a:ext cx="4814138" cy="400110"/>
          </a:xfrm>
          <a:prstGeom prst="rect">
            <a:avLst/>
          </a:prstGeom>
          <a:noFill/>
          <a:ln>
            <a:noFill/>
          </a:ln>
        </p:spPr>
        <p:txBody>
          <a:bodyPr wrap="none" rtlCol="0">
            <a:spAutoFit/>
          </a:bodyPr>
          <a:lstStyle/>
          <a:p>
            <a:pPr algn="ctr"/>
            <a:r>
              <a:rPr lang="es-MX" sz="2000" dirty="0">
                <a:solidFill>
                  <a:srgbClr val="00B48C"/>
                </a:solidFill>
              </a:rPr>
              <a:t>Enriching Lives, In Harmony With Nature</a:t>
            </a:r>
          </a:p>
        </p:txBody>
      </p:sp>
    </p:spTree>
    <p:extLst>
      <p:ext uri="{BB962C8B-B14F-4D97-AF65-F5344CB8AC3E}">
        <p14:creationId xmlns:p14="http://schemas.microsoft.com/office/powerpoint/2010/main" val="3062316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solidFill>
          <a:schemeClr val="bg1"/>
        </a:solidFill>
        <a:effectLst/>
      </p:bgPr>
    </p:bg>
    <p:spTree>
      <p:nvGrpSpPr>
        <p:cNvPr id="1" name=""/>
        <p:cNvGrpSpPr/>
        <p:nvPr/>
      </p:nvGrpSpPr>
      <p:grpSpPr>
        <a:xfrm>
          <a:off x="0" y="0"/>
          <a:ext cx="0" cy="0"/>
          <a:chOff x="0" y="0"/>
          <a:chExt cx="0" cy="0"/>
        </a:xfrm>
      </p:grpSpPr>
      <p:pic>
        <p:nvPicPr>
          <p:cNvPr id="4" name="図 6" descr="花王マーク.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46950" y="255588"/>
            <a:ext cx="13843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11"/>
          <p:cNvSpPr/>
          <p:nvPr userDrawn="1"/>
        </p:nvSpPr>
        <p:spPr>
          <a:xfrm>
            <a:off x="0" y="0"/>
            <a:ext cx="7156450" cy="1169988"/>
          </a:xfrm>
          <a:prstGeom prst="rect">
            <a:avLst/>
          </a:prstGeom>
          <a:gradFill flip="none" rotWithShape="1">
            <a:gsLst>
              <a:gs pos="35000">
                <a:srgbClr val="00B48C"/>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FFFF"/>
              </a:solidFill>
            </a:endParaRPr>
          </a:p>
        </p:txBody>
      </p:sp>
      <p:pic>
        <p:nvPicPr>
          <p:cNvPr id="6" name="10 Imagen"/>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94125" y="6161088"/>
            <a:ext cx="15557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6" name="Rectangle 14"/>
          <p:cNvSpPr>
            <a:spLocks noGrp="1" noChangeArrowheads="1"/>
          </p:cNvSpPr>
          <p:nvPr>
            <p:ph type="ctrTitle" sz="quarter"/>
          </p:nvPr>
        </p:nvSpPr>
        <p:spPr>
          <a:xfrm>
            <a:off x="685800" y="2130425"/>
            <a:ext cx="7772400" cy="14700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800" smtClean="0">
                <a:solidFill>
                  <a:schemeClr val="tx1"/>
                </a:solidFill>
              </a:defRPr>
            </a:lvl1pPr>
          </a:lstStyle>
          <a:p>
            <a:pPr lvl="0"/>
            <a:r>
              <a:rPr lang="es-ES" altLang="ja-JP" noProof="0" smtClean="0"/>
              <a:t>Haga clic para modificar el estilo de título del patrón</a:t>
            </a:r>
            <a:endParaRPr lang="ja-JP" altLang="en-US" noProof="0" dirty="0" smtClean="0"/>
          </a:p>
        </p:txBody>
      </p:sp>
      <p:sp>
        <p:nvSpPr>
          <p:cNvPr id="8207" name="Rectangle 15"/>
          <p:cNvSpPr>
            <a:spLocks noGrp="1" noChangeArrowheads="1"/>
          </p:cNvSpPr>
          <p:nvPr>
            <p:ph type="subTitle" sz="quarter" idx="1"/>
          </p:nvPr>
        </p:nvSpPr>
        <p:spPr>
          <a:xfrm>
            <a:off x="5200650" y="4740275"/>
            <a:ext cx="3228975" cy="8985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buFont typeface="Arial" charset="0"/>
              <a:buNone/>
              <a:defRPr smtClean="0"/>
            </a:lvl1pPr>
          </a:lstStyle>
          <a:p>
            <a:pPr lvl="0"/>
            <a:r>
              <a:rPr lang="es-ES" altLang="ja-JP" noProof="0" smtClean="0"/>
              <a:t>Haga clic para modificar el estilo de subtítulo del patrón</a:t>
            </a:r>
            <a:endParaRPr lang="ja-JP" altLang="en-US" noProof="0" smtClean="0"/>
          </a:p>
        </p:txBody>
      </p:sp>
    </p:spTree>
    <p:extLst>
      <p:ext uri="{BB962C8B-B14F-4D97-AF65-F5344CB8AC3E}">
        <p14:creationId xmlns:p14="http://schemas.microsoft.com/office/powerpoint/2010/main" val="332106543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1041399"/>
            <a:ext cx="8229600" cy="4902201"/>
          </a:xfrm>
        </p:spPr>
        <p:txBody>
          <a:bodyPr/>
          <a:lstStyle/>
          <a:p>
            <a:pPr lvl="0"/>
            <a:r>
              <a:rPr lang="es-ES" altLang="ja-JP" smtClean="0"/>
              <a:t>Haga clic para modificar el estilo de texto del patrón</a:t>
            </a:r>
          </a:p>
          <a:p>
            <a:pPr lvl="1"/>
            <a:r>
              <a:rPr lang="es-ES" altLang="ja-JP" smtClean="0"/>
              <a:t>Segundo nivel</a:t>
            </a:r>
          </a:p>
          <a:p>
            <a:pPr lvl="2"/>
            <a:r>
              <a:rPr lang="es-ES" altLang="ja-JP" smtClean="0"/>
              <a:t>Tercer nivel</a:t>
            </a:r>
          </a:p>
          <a:p>
            <a:pPr lvl="3"/>
            <a:r>
              <a:rPr lang="es-ES" altLang="ja-JP" smtClean="0"/>
              <a:t>Cuarto nivel</a:t>
            </a:r>
          </a:p>
          <a:p>
            <a:pPr lvl="4"/>
            <a:r>
              <a:rPr lang="es-ES" altLang="ja-JP" smtClean="0"/>
              <a:t>Quinto nivel</a:t>
            </a:r>
            <a:endParaRPr lang="ja-JP" altLang="en-US" dirty="0"/>
          </a:p>
        </p:txBody>
      </p:sp>
      <p:sp>
        <p:nvSpPr>
          <p:cNvPr id="6" name="タイトル 1"/>
          <p:cNvSpPr>
            <a:spLocks noGrp="1"/>
          </p:cNvSpPr>
          <p:nvPr>
            <p:ph type="title" idx="13"/>
          </p:nvPr>
        </p:nvSpPr>
        <p:spPr>
          <a:xfrm>
            <a:off x="457200" y="295275"/>
            <a:ext cx="7158038" cy="438150"/>
          </a:xfrm>
        </p:spPr>
        <p:txBody>
          <a:bodyPr/>
          <a:lstStyle/>
          <a:p>
            <a:r>
              <a:rPr lang="es-ES" altLang="ja-JP" smtClean="0"/>
              <a:t>Haga clic para modificar el estilo de título del patrón</a:t>
            </a:r>
            <a:endParaRPr lang="ja-JP" altLang="en-US" dirty="0"/>
          </a:p>
        </p:txBody>
      </p:sp>
      <p:sp>
        <p:nvSpPr>
          <p:cNvPr id="4" name="日付プレースホルダ 3"/>
          <p:cNvSpPr>
            <a:spLocks noGrp="1"/>
          </p:cNvSpPr>
          <p:nvPr>
            <p:ph type="dt" sz="half" idx="14"/>
          </p:nvPr>
        </p:nvSpPr>
        <p:spPr>
          <a:xfrm>
            <a:off x="457200" y="6356350"/>
            <a:ext cx="1866900" cy="365125"/>
          </a:xfrm>
        </p:spPr>
        <p:txBody>
          <a:bodyPr/>
          <a:lstStyle>
            <a:lvl1pPr>
              <a:defRPr/>
            </a:lvl1pPr>
          </a:lstStyle>
          <a:p>
            <a:pPr>
              <a:defRPr/>
            </a:pPr>
            <a:r>
              <a:rPr lang="es-MX" altLang="ja-JP" dirty="0" smtClean="0">
                <a:solidFill>
                  <a:prstClr val="black"/>
                </a:solidFill>
              </a:rPr>
              <a:t>2016/6/4</a:t>
            </a:r>
            <a:endParaRPr lang="en-US" altLang="ja-JP" dirty="0">
              <a:solidFill>
                <a:prstClr val="black"/>
              </a:solidFill>
            </a:endParaRPr>
          </a:p>
        </p:txBody>
      </p:sp>
      <p:sp>
        <p:nvSpPr>
          <p:cNvPr id="7" name="スライド番号プレースホルダ 5"/>
          <p:cNvSpPr>
            <a:spLocks noGrp="1"/>
          </p:cNvSpPr>
          <p:nvPr>
            <p:ph type="sldNum" sz="quarter" idx="16"/>
          </p:nvPr>
        </p:nvSpPr>
        <p:spPr>
          <a:xfrm>
            <a:off x="7823199" y="6394450"/>
            <a:ext cx="1133475" cy="365125"/>
          </a:xfrm>
        </p:spPr>
        <p:txBody>
          <a:bodyPr/>
          <a:lstStyle>
            <a:lvl1pPr>
              <a:defRPr/>
            </a:lvl1pPr>
          </a:lstStyle>
          <a:p>
            <a:pPr>
              <a:defRPr/>
            </a:pPr>
            <a:fld id="{40458641-6FD9-492A-9801-1F938C3AC615}" type="slidenum">
              <a:rPr lang="ja-JP" altLang="en-US">
                <a:solidFill>
                  <a:prstClr val="black"/>
                </a:solidFill>
              </a:rPr>
              <a:pPr>
                <a:defRPr/>
              </a:pPr>
              <a:t>‹Nº›</a:t>
            </a:fld>
            <a:endParaRPr lang="en-US" altLang="ja-JP" dirty="0">
              <a:solidFill>
                <a:prstClr val="black"/>
              </a:solidFill>
            </a:endParaRPr>
          </a:p>
        </p:txBody>
      </p:sp>
      <p:cxnSp>
        <p:nvCxnSpPr>
          <p:cNvPr id="11" name="10 Conector recto"/>
          <p:cNvCxnSpPr/>
          <p:nvPr userDrawn="1"/>
        </p:nvCxnSpPr>
        <p:spPr>
          <a:xfrm>
            <a:off x="250824" y="6222999"/>
            <a:ext cx="8569325" cy="0"/>
          </a:xfrm>
          <a:prstGeom prst="line">
            <a:avLst/>
          </a:prstGeom>
          <a:ln w="25400">
            <a:solidFill>
              <a:srgbClr val="00B48C"/>
            </a:solidFill>
          </a:ln>
        </p:spPr>
        <p:style>
          <a:lnRef idx="1">
            <a:schemeClr val="accent1"/>
          </a:lnRef>
          <a:fillRef idx="0">
            <a:schemeClr val="accent1"/>
          </a:fillRef>
          <a:effectRef idx="0">
            <a:schemeClr val="accent1"/>
          </a:effectRef>
          <a:fontRef idx="minor">
            <a:schemeClr val="tx1"/>
          </a:fontRef>
        </p:style>
      </p:cxnSp>
      <p:sp>
        <p:nvSpPr>
          <p:cNvPr id="8" name="7 CuadroTexto"/>
          <p:cNvSpPr txBox="1"/>
          <p:nvPr userDrawn="1"/>
        </p:nvSpPr>
        <p:spPr>
          <a:xfrm>
            <a:off x="2324100" y="6357502"/>
            <a:ext cx="4814138" cy="400110"/>
          </a:xfrm>
          <a:prstGeom prst="rect">
            <a:avLst/>
          </a:prstGeom>
          <a:noFill/>
          <a:ln>
            <a:noFill/>
          </a:ln>
        </p:spPr>
        <p:txBody>
          <a:bodyPr wrap="none" rtlCol="0">
            <a:spAutoFit/>
          </a:bodyPr>
          <a:lstStyle/>
          <a:p>
            <a:pPr algn="ctr"/>
            <a:r>
              <a:rPr lang="es-MX" sz="2000" dirty="0" smtClean="0">
                <a:solidFill>
                  <a:srgbClr val="00B48C"/>
                </a:solidFill>
              </a:rPr>
              <a:t>Enriching Lives, In Harmony With Nature</a:t>
            </a:r>
            <a:endParaRPr lang="es-MX" sz="2000" dirty="0">
              <a:solidFill>
                <a:srgbClr val="00B48C"/>
              </a:solidFill>
            </a:endParaRPr>
          </a:p>
        </p:txBody>
      </p:sp>
    </p:spTree>
    <p:extLst>
      <p:ext uri="{BB962C8B-B14F-4D97-AF65-F5344CB8AC3E}">
        <p14:creationId xmlns:p14="http://schemas.microsoft.com/office/powerpoint/2010/main" val="101071904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正方形/長方形 7"/>
          <p:cNvSpPr/>
          <p:nvPr/>
        </p:nvSpPr>
        <p:spPr>
          <a:xfrm>
            <a:off x="0" y="0"/>
            <a:ext cx="7156450" cy="873125"/>
          </a:xfrm>
          <a:prstGeom prst="rect">
            <a:avLst/>
          </a:prstGeom>
          <a:gradFill flip="none" rotWithShape="1">
            <a:gsLst>
              <a:gs pos="35000">
                <a:srgbClr val="00B48C"/>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FFFF"/>
              </a:solidFill>
            </a:endParaRPr>
          </a:p>
        </p:txBody>
      </p:sp>
      <p:sp>
        <p:nvSpPr>
          <p:cNvPr id="1027" name="タイトル プレースホルダ 1"/>
          <p:cNvSpPr>
            <a:spLocks noGrp="1"/>
          </p:cNvSpPr>
          <p:nvPr>
            <p:ph type="title"/>
          </p:nvPr>
        </p:nvSpPr>
        <p:spPr bwMode="auto">
          <a:xfrm>
            <a:off x="457200" y="295275"/>
            <a:ext cx="715803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タイトルの書式設定</a:t>
            </a:r>
          </a:p>
        </p:txBody>
      </p:sp>
      <p:sp>
        <p:nvSpPr>
          <p:cNvPr id="1028" name="テキスト プレースホルダ 2"/>
          <p:cNvSpPr>
            <a:spLocks noGrp="1"/>
          </p:cNvSpPr>
          <p:nvPr>
            <p:ph type="body" idx="1"/>
          </p:nvPr>
        </p:nvSpPr>
        <p:spPr bwMode="auto">
          <a:xfrm>
            <a:off x="457200" y="1139825"/>
            <a:ext cx="822960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latin typeface="Calibri" pitchFamily="34" charset="0"/>
                <a:ea typeface="ＭＳ Ｐゴシック" pitchFamily="50" charset="-128"/>
              </a:defRPr>
            </a:lvl1pPr>
          </a:lstStyle>
          <a:p>
            <a:fld id="{9FCD120F-ADE0-4776-AE4C-18813F3184BA}" type="datetimeFigureOut">
              <a:rPr lang="es-MX" smtClean="0"/>
              <a:t>27/09/2018</a:t>
            </a:fld>
            <a:endParaRPr lang="es-MX" dirty="0"/>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latin typeface="Calibri" pitchFamily="34" charset="0"/>
                <a:ea typeface="ＭＳ Ｐゴシック" pitchFamily="50" charset="-128"/>
              </a:defRPr>
            </a:lvl1pPr>
          </a:lstStyle>
          <a:p>
            <a:endParaRPr lang="es-MX" dirty="0"/>
          </a:p>
        </p:txBody>
      </p:sp>
      <p:sp>
        <p:nvSpPr>
          <p:cNvPr id="6" name="スライド番号プレースホルダ 5"/>
          <p:cNvSpPr>
            <a:spLocks noGrp="1"/>
          </p:cNvSpPr>
          <p:nvPr>
            <p:ph type="sldNum" sz="quarter" idx="4"/>
          </p:nvPr>
        </p:nvSpPr>
        <p:spPr>
          <a:xfrm>
            <a:off x="6823075" y="63944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smtClean="0">
                <a:latin typeface="Calibri" pitchFamily="34" charset="0"/>
                <a:ea typeface="ＭＳ Ｐゴシック" charset="-128"/>
              </a:defRPr>
            </a:lvl1pPr>
          </a:lstStyle>
          <a:p>
            <a:fld id="{2135B807-95A5-4655-BB70-1C3F21C5FB6F}" type="slidenum">
              <a:rPr lang="es-MX" smtClean="0"/>
              <a:t>‹Nº›</a:t>
            </a:fld>
            <a:endParaRPr lang="es-MX" dirty="0"/>
          </a:p>
        </p:txBody>
      </p:sp>
      <p:pic>
        <p:nvPicPr>
          <p:cNvPr id="1032" name="図 8" descr="花王マーク中.ai"/>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81925" y="234950"/>
            <a:ext cx="965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Lst>
  <p:timing>
    <p:tnLst>
      <p:par>
        <p:cTn id="1" dur="indefinite" restart="never" nodeType="tmRoot"/>
      </p:par>
    </p:tnLst>
  </p:timing>
  <p:txStyles>
    <p:titleStyle>
      <a:lvl1pPr algn="l" defTabSz="457200" rtl="0" eaLnBrk="1" fontAlgn="base" hangingPunct="1">
        <a:spcBef>
          <a:spcPct val="0"/>
        </a:spcBef>
        <a:spcAft>
          <a:spcPct val="0"/>
        </a:spcAft>
        <a:defRPr kumimoji="1" sz="1700" kern="1200">
          <a:solidFill>
            <a:schemeClr val="bg1"/>
          </a:solidFill>
          <a:latin typeface="+mj-lt"/>
          <a:ea typeface="+mj-ea"/>
          <a:cs typeface="ＭＳ Ｐゴシック" pitchFamily="50" charset="-128"/>
        </a:defRPr>
      </a:lvl1pPr>
      <a:lvl2pPr algn="l" defTabSz="457200" rtl="0" eaLnBrk="1" fontAlgn="base" hangingPunct="1">
        <a:spcBef>
          <a:spcPct val="0"/>
        </a:spcBef>
        <a:spcAft>
          <a:spcPct val="0"/>
        </a:spcAft>
        <a:defRPr kumimoji="1" sz="1700">
          <a:solidFill>
            <a:schemeClr val="bg1"/>
          </a:solidFill>
          <a:latin typeface="Calibri" charset="0"/>
          <a:ea typeface="ＭＳ Ｐゴシック" pitchFamily="50" charset="-128"/>
          <a:cs typeface="ＭＳ Ｐゴシック" pitchFamily="50" charset="-128"/>
        </a:defRPr>
      </a:lvl2pPr>
      <a:lvl3pPr algn="l" defTabSz="457200" rtl="0" eaLnBrk="1" fontAlgn="base" hangingPunct="1">
        <a:spcBef>
          <a:spcPct val="0"/>
        </a:spcBef>
        <a:spcAft>
          <a:spcPct val="0"/>
        </a:spcAft>
        <a:defRPr kumimoji="1" sz="1700">
          <a:solidFill>
            <a:schemeClr val="bg1"/>
          </a:solidFill>
          <a:latin typeface="Calibri" charset="0"/>
          <a:ea typeface="ＭＳ Ｐゴシック" pitchFamily="50" charset="-128"/>
          <a:cs typeface="ＭＳ Ｐゴシック" pitchFamily="50" charset="-128"/>
        </a:defRPr>
      </a:lvl3pPr>
      <a:lvl4pPr algn="l" defTabSz="457200" rtl="0" eaLnBrk="1" fontAlgn="base" hangingPunct="1">
        <a:spcBef>
          <a:spcPct val="0"/>
        </a:spcBef>
        <a:spcAft>
          <a:spcPct val="0"/>
        </a:spcAft>
        <a:defRPr kumimoji="1" sz="1700">
          <a:solidFill>
            <a:schemeClr val="bg1"/>
          </a:solidFill>
          <a:latin typeface="Calibri" charset="0"/>
          <a:ea typeface="ＭＳ Ｐゴシック" pitchFamily="50" charset="-128"/>
          <a:cs typeface="ＭＳ Ｐゴシック" pitchFamily="50" charset="-128"/>
        </a:defRPr>
      </a:lvl4pPr>
      <a:lvl5pPr algn="l" defTabSz="457200" rtl="0" eaLnBrk="1" fontAlgn="base" hangingPunct="1">
        <a:spcBef>
          <a:spcPct val="0"/>
        </a:spcBef>
        <a:spcAft>
          <a:spcPct val="0"/>
        </a:spcAft>
        <a:defRPr kumimoji="1" sz="1700">
          <a:solidFill>
            <a:schemeClr val="bg1"/>
          </a:solidFill>
          <a:latin typeface="Calibri" charset="0"/>
          <a:ea typeface="ＭＳ Ｐゴシック" pitchFamily="50" charset="-128"/>
          <a:cs typeface="ＭＳ Ｐゴシック" pitchFamily="50" charset="-128"/>
        </a:defRPr>
      </a:lvl5pPr>
      <a:lvl6pPr marL="457200" algn="l" defTabSz="457200" rtl="0" eaLnBrk="1" fontAlgn="base" hangingPunct="1">
        <a:spcBef>
          <a:spcPct val="0"/>
        </a:spcBef>
        <a:spcAft>
          <a:spcPct val="0"/>
        </a:spcAft>
        <a:defRPr kumimoji="1" sz="1700">
          <a:solidFill>
            <a:schemeClr val="tx1"/>
          </a:solidFill>
          <a:latin typeface="Calibri" charset="0"/>
          <a:ea typeface="ＭＳ Ｐゴシック" pitchFamily="50" charset="-128"/>
          <a:cs typeface="ＭＳ Ｐゴシック" pitchFamily="50" charset="-128"/>
        </a:defRPr>
      </a:lvl6pPr>
      <a:lvl7pPr marL="914400" algn="l" defTabSz="457200" rtl="0" eaLnBrk="1" fontAlgn="base" hangingPunct="1">
        <a:spcBef>
          <a:spcPct val="0"/>
        </a:spcBef>
        <a:spcAft>
          <a:spcPct val="0"/>
        </a:spcAft>
        <a:defRPr kumimoji="1" sz="1700">
          <a:solidFill>
            <a:schemeClr val="tx1"/>
          </a:solidFill>
          <a:latin typeface="Calibri" charset="0"/>
          <a:ea typeface="ＭＳ Ｐゴシック" pitchFamily="50" charset="-128"/>
          <a:cs typeface="ＭＳ Ｐゴシック" pitchFamily="50" charset="-128"/>
        </a:defRPr>
      </a:lvl7pPr>
      <a:lvl8pPr marL="1371600" algn="l" defTabSz="457200" rtl="0" eaLnBrk="1" fontAlgn="base" hangingPunct="1">
        <a:spcBef>
          <a:spcPct val="0"/>
        </a:spcBef>
        <a:spcAft>
          <a:spcPct val="0"/>
        </a:spcAft>
        <a:defRPr kumimoji="1" sz="1700">
          <a:solidFill>
            <a:schemeClr val="tx1"/>
          </a:solidFill>
          <a:latin typeface="Calibri" charset="0"/>
          <a:ea typeface="ＭＳ Ｐゴシック" pitchFamily="50" charset="-128"/>
          <a:cs typeface="ＭＳ Ｐゴシック" pitchFamily="50" charset="-128"/>
        </a:defRPr>
      </a:lvl8pPr>
      <a:lvl9pPr marL="1828800" algn="l" defTabSz="457200" rtl="0" eaLnBrk="1" fontAlgn="base" hangingPunct="1">
        <a:spcBef>
          <a:spcPct val="0"/>
        </a:spcBef>
        <a:spcAft>
          <a:spcPct val="0"/>
        </a:spcAft>
        <a:defRPr kumimoji="1" sz="1700">
          <a:solidFill>
            <a:schemeClr val="tx1"/>
          </a:solidFill>
          <a:latin typeface="Calibri" charset="0"/>
          <a:ea typeface="ＭＳ Ｐゴシック" pitchFamily="50" charset="-128"/>
          <a:cs typeface="ＭＳ Ｐゴシック" pitchFamily="50" charset="-128"/>
        </a:defRPr>
      </a:lvl9pPr>
    </p:titleStyle>
    <p:bodyStyle>
      <a:lvl1pPr marL="342900" indent="-34290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1pPr>
      <a:lvl2pPr marL="742950" indent="-28575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2pPr>
      <a:lvl3pPr marL="1143000" indent="-22860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3pPr>
      <a:lvl4pPr marL="1600200" indent="-22860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4pPr>
      <a:lvl5pPr marL="2057400" indent="-22860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正方形/長方形 7"/>
          <p:cNvSpPr/>
          <p:nvPr/>
        </p:nvSpPr>
        <p:spPr>
          <a:xfrm>
            <a:off x="0" y="0"/>
            <a:ext cx="7156450" cy="873125"/>
          </a:xfrm>
          <a:prstGeom prst="rect">
            <a:avLst/>
          </a:prstGeom>
          <a:gradFill flip="none" rotWithShape="1">
            <a:gsLst>
              <a:gs pos="35000">
                <a:srgbClr val="00B48C"/>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FFFF"/>
              </a:solidFill>
            </a:endParaRPr>
          </a:p>
        </p:txBody>
      </p:sp>
      <p:sp>
        <p:nvSpPr>
          <p:cNvPr id="1027" name="タイトル プレースホルダ 1"/>
          <p:cNvSpPr>
            <a:spLocks noGrp="1"/>
          </p:cNvSpPr>
          <p:nvPr>
            <p:ph type="title"/>
          </p:nvPr>
        </p:nvSpPr>
        <p:spPr bwMode="auto">
          <a:xfrm>
            <a:off x="457200" y="295275"/>
            <a:ext cx="715803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タイトルの書式設定</a:t>
            </a:r>
          </a:p>
        </p:txBody>
      </p:sp>
      <p:sp>
        <p:nvSpPr>
          <p:cNvPr id="1028" name="テキスト プレースホルダ 2"/>
          <p:cNvSpPr>
            <a:spLocks noGrp="1"/>
          </p:cNvSpPr>
          <p:nvPr>
            <p:ph type="body" idx="1"/>
          </p:nvPr>
        </p:nvSpPr>
        <p:spPr bwMode="auto">
          <a:xfrm>
            <a:off x="457200" y="1139825"/>
            <a:ext cx="822960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latin typeface="Calibri" pitchFamily="34" charset="0"/>
                <a:ea typeface="ＭＳ Ｐゴシック" pitchFamily="50" charset="-128"/>
              </a:defRPr>
            </a:lvl1pPr>
          </a:lstStyle>
          <a:p>
            <a:pPr>
              <a:defRPr/>
            </a:pPr>
            <a:fld id="{91695964-9BEE-48C4-AE40-922F8935483D}" type="datetime1">
              <a:rPr lang="ja-JP" altLang="es-MX">
                <a:solidFill>
                  <a:srgbClr val="292934"/>
                </a:solidFill>
              </a:rPr>
              <a:pPr>
                <a:defRPr/>
              </a:pPr>
              <a:t>2018/9/27</a:t>
            </a:fld>
            <a:endParaRPr lang="en-US" altLang="ja-JP">
              <a:solidFill>
                <a:srgbClr val="292934"/>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latin typeface="Calibri" pitchFamily="34" charset="0"/>
                <a:ea typeface="ＭＳ Ｐゴシック" pitchFamily="50" charset="-128"/>
              </a:defRPr>
            </a:lvl1pPr>
          </a:lstStyle>
          <a:p>
            <a:pPr>
              <a:defRPr/>
            </a:pPr>
            <a:endParaRPr lang="en-US" altLang="ja-JP">
              <a:solidFill>
                <a:srgbClr val="292934"/>
              </a:solidFill>
            </a:endParaRPr>
          </a:p>
        </p:txBody>
      </p:sp>
      <p:sp>
        <p:nvSpPr>
          <p:cNvPr id="6" name="スライド番号プレースホルダ 5"/>
          <p:cNvSpPr>
            <a:spLocks noGrp="1"/>
          </p:cNvSpPr>
          <p:nvPr>
            <p:ph type="sldNum" sz="quarter" idx="4"/>
          </p:nvPr>
        </p:nvSpPr>
        <p:spPr>
          <a:xfrm>
            <a:off x="6823075" y="63944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smtClean="0">
                <a:latin typeface="Calibri" pitchFamily="34" charset="0"/>
                <a:ea typeface="ＭＳ Ｐゴシック" charset="-128"/>
              </a:defRPr>
            </a:lvl1pPr>
          </a:lstStyle>
          <a:p>
            <a:pPr>
              <a:defRPr/>
            </a:pPr>
            <a:fld id="{1DBBF15A-D03A-458E-AFC9-AEFAD1150BFB}" type="slidenum">
              <a:rPr lang="ja-JP" altLang="en-US">
                <a:solidFill>
                  <a:srgbClr val="292934"/>
                </a:solidFill>
              </a:rPr>
              <a:pPr>
                <a:defRPr/>
              </a:pPr>
              <a:t>‹Nº›</a:t>
            </a:fld>
            <a:endParaRPr lang="en-US" altLang="ja-JP" dirty="0">
              <a:solidFill>
                <a:srgbClr val="292934"/>
              </a:solidFill>
            </a:endParaRPr>
          </a:p>
        </p:txBody>
      </p:sp>
      <p:pic>
        <p:nvPicPr>
          <p:cNvPr id="1032" name="図 8" descr="花王マーク中.ai"/>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1925" y="234950"/>
            <a:ext cx="965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830311"/>
      </p:ext>
    </p:extLst>
  </p:cSld>
  <p:clrMap bg1="lt1" tx1="dk1" bg2="lt2" tx2="dk2" accent1="accent1" accent2="accent2" accent3="accent3" accent4="accent4" accent5="accent5" accent6="accent6" hlink="hlink" folHlink="folHlink"/>
  <p:sldLayoutIdLst>
    <p:sldLayoutId id="2147483678" r:id="rId1"/>
    <p:sldLayoutId id="2147483679" r:id="rId2"/>
  </p:sldLayoutIdLst>
  <p:timing>
    <p:tnLst>
      <p:par>
        <p:cTn id="1" dur="indefinite" restart="never" nodeType="tmRoot"/>
      </p:par>
    </p:tnLst>
  </p:timing>
  <p:hf hdr="0" ftr="0" dt="0"/>
  <p:txStyles>
    <p:titleStyle>
      <a:lvl1pPr algn="l" defTabSz="457200" rtl="0" eaLnBrk="1" fontAlgn="base" hangingPunct="1">
        <a:spcBef>
          <a:spcPct val="0"/>
        </a:spcBef>
        <a:spcAft>
          <a:spcPct val="0"/>
        </a:spcAft>
        <a:defRPr kumimoji="1" sz="1700" kern="1200">
          <a:solidFill>
            <a:schemeClr val="bg1"/>
          </a:solidFill>
          <a:latin typeface="+mj-lt"/>
          <a:ea typeface="+mj-ea"/>
          <a:cs typeface="ＭＳ Ｐゴシック" pitchFamily="50" charset="-128"/>
        </a:defRPr>
      </a:lvl1pPr>
      <a:lvl2pPr algn="l" defTabSz="457200" rtl="0" eaLnBrk="1" fontAlgn="base" hangingPunct="1">
        <a:spcBef>
          <a:spcPct val="0"/>
        </a:spcBef>
        <a:spcAft>
          <a:spcPct val="0"/>
        </a:spcAft>
        <a:defRPr kumimoji="1" sz="1700">
          <a:solidFill>
            <a:schemeClr val="bg1"/>
          </a:solidFill>
          <a:latin typeface="Calibri" charset="0"/>
          <a:ea typeface="ＭＳ Ｐゴシック" pitchFamily="50" charset="-128"/>
          <a:cs typeface="ＭＳ Ｐゴシック" pitchFamily="50" charset="-128"/>
        </a:defRPr>
      </a:lvl2pPr>
      <a:lvl3pPr algn="l" defTabSz="457200" rtl="0" eaLnBrk="1" fontAlgn="base" hangingPunct="1">
        <a:spcBef>
          <a:spcPct val="0"/>
        </a:spcBef>
        <a:spcAft>
          <a:spcPct val="0"/>
        </a:spcAft>
        <a:defRPr kumimoji="1" sz="1700">
          <a:solidFill>
            <a:schemeClr val="bg1"/>
          </a:solidFill>
          <a:latin typeface="Calibri" charset="0"/>
          <a:ea typeface="ＭＳ Ｐゴシック" pitchFamily="50" charset="-128"/>
          <a:cs typeface="ＭＳ Ｐゴシック" pitchFamily="50" charset="-128"/>
        </a:defRPr>
      </a:lvl3pPr>
      <a:lvl4pPr algn="l" defTabSz="457200" rtl="0" eaLnBrk="1" fontAlgn="base" hangingPunct="1">
        <a:spcBef>
          <a:spcPct val="0"/>
        </a:spcBef>
        <a:spcAft>
          <a:spcPct val="0"/>
        </a:spcAft>
        <a:defRPr kumimoji="1" sz="1700">
          <a:solidFill>
            <a:schemeClr val="bg1"/>
          </a:solidFill>
          <a:latin typeface="Calibri" charset="0"/>
          <a:ea typeface="ＭＳ Ｐゴシック" pitchFamily="50" charset="-128"/>
          <a:cs typeface="ＭＳ Ｐゴシック" pitchFamily="50" charset="-128"/>
        </a:defRPr>
      </a:lvl4pPr>
      <a:lvl5pPr algn="l" defTabSz="457200" rtl="0" eaLnBrk="1" fontAlgn="base" hangingPunct="1">
        <a:spcBef>
          <a:spcPct val="0"/>
        </a:spcBef>
        <a:spcAft>
          <a:spcPct val="0"/>
        </a:spcAft>
        <a:defRPr kumimoji="1" sz="1700">
          <a:solidFill>
            <a:schemeClr val="bg1"/>
          </a:solidFill>
          <a:latin typeface="Calibri" charset="0"/>
          <a:ea typeface="ＭＳ Ｐゴシック" pitchFamily="50" charset="-128"/>
          <a:cs typeface="ＭＳ Ｐゴシック" pitchFamily="50" charset="-128"/>
        </a:defRPr>
      </a:lvl5pPr>
      <a:lvl6pPr marL="457200" algn="l" defTabSz="457200" rtl="0" eaLnBrk="1" fontAlgn="base" hangingPunct="1">
        <a:spcBef>
          <a:spcPct val="0"/>
        </a:spcBef>
        <a:spcAft>
          <a:spcPct val="0"/>
        </a:spcAft>
        <a:defRPr kumimoji="1" sz="1700">
          <a:solidFill>
            <a:schemeClr val="tx1"/>
          </a:solidFill>
          <a:latin typeface="Calibri" charset="0"/>
          <a:ea typeface="ＭＳ Ｐゴシック" pitchFamily="50" charset="-128"/>
          <a:cs typeface="ＭＳ Ｐゴシック" pitchFamily="50" charset="-128"/>
        </a:defRPr>
      </a:lvl6pPr>
      <a:lvl7pPr marL="914400" algn="l" defTabSz="457200" rtl="0" eaLnBrk="1" fontAlgn="base" hangingPunct="1">
        <a:spcBef>
          <a:spcPct val="0"/>
        </a:spcBef>
        <a:spcAft>
          <a:spcPct val="0"/>
        </a:spcAft>
        <a:defRPr kumimoji="1" sz="1700">
          <a:solidFill>
            <a:schemeClr val="tx1"/>
          </a:solidFill>
          <a:latin typeface="Calibri" charset="0"/>
          <a:ea typeface="ＭＳ Ｐゴシック" pitchFamily="50" charset="-128"/>
          <a:cs typeface="ＭＳ Ｐゴシック" pitchFamily="50" charset="-128"/>
        </a:defRPr>
      </a:lvl7pPr>
      <a:lvl8pPr marL="1371600" algn="l" defTabSz="457200" rtl="0" eaLnBrk="1" fontAlgn="base" hangingPunct="1">
        <a:spcBef>
          <a:spcPct val="0"/>
        </a:spcBef>
        <a:spcAft>
          <a:spcPct val="0"/>
        </a:spcAft>
        <a:defRPr kumimoji="1" sz="1700">
          <a:solidFill>
            <a:schemeClr val="tx1"/>
          </a:solidFill>
          <a:latin typeface="Calibri" charset="0"/>
          <a:ea typeface="ＭＳ Ｐゴシック" pitchFamily="50" charset="-128"/>
          <a:cs typeface="ＭＳ Ｐゴシック" pitchFamily="50" charset="-128"/>
        </a:defRPr>
      </a:lvl8pPr>
      <a:lvl9pPr marL="1828800" algn="l" defTabSz="457200" rtl="0" eaLnBrk="1" fontAlgn="base" hangingPunct="1">
        <a:spcBef>
          <a:spcPct val="0"/>
        </a:spcBef>
        <a:spcAft>
          <a:spcPct val="0"/>
        </a:spcAft>
        <a:defRPr kumimoji="1" sz="1700">
          <a:solidFill>
            <a:schemeClr val="tx1"/>
          </a:solidFill>
          <a:latin typeface="Calibri" charset="0"/>
          <a:ea typeface="ＭＳ Ｐゴシック" pitchFamily="50" charset="-128"/>
          <a:cs typeface="ＭＳ Ｐゴシック" pitchFamily="50" charset="-128"/>
        </a:defRPr>
      </a:lvl9pPr>
    </p:titleStyle>
    <p:bodyStyle>
      <a:lvl1pPr marL="342900" indent="-34290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1pPr>
      <a:lvl2pPr marL="742950" indent="-28575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2pPr>
      <a:lvl3pPr marL="1143000" indent="-22860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3pPr>
      <a:lvl4pPr marL="1600200" indent="-22860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4pPr>
      <a:lvl5pPr marL="2057400" indent="-22860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正方形/長方形 7"/>
          <p:cNvSpPr/>
          <p:nvPr/>
        </p:nvSpPr>
        <p:spPr>
          <a:xfrm>
            <a:off x="0" y="0"/>
            <a:ext cx="7156450" cy="873125"/>
          </a:xfrm>
          <a:prstGeom prst="rect">
            <a:avLst/>
          </a:prstGeom>
          <a:gradFill flip="none" rotWithShape="1">
            <a:gsLst>
              <a:gs pos="35000">
                <a:srgbClr val="00B48C"/>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FFFF"/>
              </a:solidFill>
            </a:endParaRPr>
          </a:p>
        </p:txBody>
      </p:sp>
      <p:sp>
        <p:nvSpPr>
          <p:cNvPr id="1027" name="タイトル プレースホルダ 1"/>
          <p:cNvSpPr>
            <a:spLocks noGrp="1"/>
          </p:cNvSpPr>
          <p:nvPr>
            <p:ph type="title"/>
          </p:nvPr>
        </p:nvSpPr>
        <p:spPr bwMode="auto">
          <a:xfrm>
            <a:off x="457200" y="295275"/>
            <a:ext cx="715803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タイトルの書式設定</a:t>
            </a:r>
          </a:p>
        </p:txBody>
      </p:sp>
      <p:sp>
        <p:nvSpPr>
          <p:cNvPr id="1028" name="テキスト プレースホルダ 2"/>
          <p:cNvSpPr>
            <a:spLocks noGrp="1"/>
          </p:cNvSpPr>
          <p:nvPr>
            <p:ph type="body" idx="1"/>
          </p:nvPr>
        </p:nvSpPr>
        <p:spPr bwMode="auto">
          <a:xfrm>
            <a:off x="457200" y="1139825"/>
            <a:ext cx="822960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latin typeface="Calibri" pitchFamily="34" charset="0"/>
                <a:ea typeface="ＭＳ Ｐゴシック" pitchFamily="50" charset="-128"/>
              </a:defRPr>
            </a:lvl1pPr>
          </a:lstStyle>
          <a:p>
            <a:pPr>
              <a:defRPr/>
            </a:pPr>
            <a:fld id="{91695964-9BEE-48C4-AE40-922F8935483D}" type="datetime1">
              <a:rPr lang="ja-JP" altLang="es-MX">
                <a:solidFill>
                  <a:srgbClr val="292934"/>
                </a:solidFill>
              </a:rPr>
              <a:pPr>
                <a:defRPr/>
              </a:pPr>
              <a:t>2018/9/27</a:t>
            </a:fld>
            <a:endParaRPr lang="en-US" altLang="ja-JP">
              <a:solidFill>
                <a:srgbClr val="292934"/>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latin typeface="Calibri" pitchFamily="34" charset="0"/>
                <a:ea typeface="ＭＳ Ｐゴシック" pitchFamily="50" charset="-128"/>
              </a:defRPr>
            </a:lvl1pPr>
          </a:lstStyle>
          <a:p>
            <a:pPr>
              <a:defRPr/>
            </a:pPr>
            <a:endParaRPr lang="en-US" altLang="ja-JP">
              <a:solidFill>
                <a:srgbClr val="292934"/>
              </a:solidFill>
            </a:endParaRPr>
          </a:p>
        </p:txBody>
      </p:sp>
      <p:sp>
        <p:nvSpPr>
          <p:cNvPr id="6" name="スライド番号プレースホルダ 5"/>
          <p:cNvSpPr>
            <a:spLocks noGrp="1"/>
          </p:cNvSpPr>
          <p:nvPr>
            <p:ph type="sldNum" sz="quarter" idx="4"/>
          </p:nvPr>
        </p:nvSpPr>
        <p:spPr>
          <a:xfrm>
            <a:off x="6823075" y="63944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smtClean="0">
                <a:latin typeface="Calibri" pitchFamily="34" charset="0"/>
                <a:ea typeface="ＭＳ Ｐゴシック" charset="-128"/>
              </a:defRPr>
            </a:lvl1pPr>
          </a:lstStyle>
          <a:p>
            <a:pPr>
              <a:defRPr/>
            </a:pPr>
            <a:fld id="{1DBBF15A-D03A-458E-AFC9-AEFAD1150BFB}" type="slidenum">
              <a:rPr lang="ja-JP" altLang="en-US">
                <a:solidFill>
                  <a:srgbClr val="292934"/>
                </a:solidFill>
              </a:rPr>
              <a:pPr>
                <a:defRPr/>
              </a:pPr>
              <a:t>‹Nº›</a:t>
            </a:fld>
            <a:endParaRPr lang="en-US" altLang="ja-JP" dirty="0">
              <a:solidFill>
                <a:srgbClr val="292934"/>
              </a:solidFill>
            </a:endParaRPr>
          </a:p>
        </p:txBody>
      </p:sp>
      <p:pic>
        <p:nvPicPr>
          <p:cNvPr id="1032" name="図 8" descr="花王マーク中.ai"/>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1925" y="234950"/>
            <a:ext cx="965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2561575"/>
      </p:ext>
    </p:extLst>
  </p:cSld>
  <p:clrMap bg1="lt1" tx1="dk1" bg2="lt2" tx2="dk2" accent1="accent1" accent2="accent2" accent3="accent3" accent4="accent4" accent5="accent5" accent6="accent6" hlink="hlink" folHlink="folHlink"/>
  <p:sldLayoutIdLst>
    <p:sldLayoutId id="2147483681" r:id="rId1"/>
    <p:sldLayoutId id="2147483682" r:id="rId2"/>
  </p:sldLayoutIdLst>
  <p:hf hdr="0" ftr="0" dt="0"/>
  <p:txStyles>
    <p:titleStyle>
      <a:lvl1pPr algn="l" defTabSz="457200" rtl="0" eaLnBrk="1" fontAlgn="base" hangingPunct="1">
        <a:spcBef>
          <a:spcPct val="0"/>
        </a:spcBef>
        <a:spcAft>
          <a:spcPct val="0"/>
        </a:spcAft>
        <a:defRPr kumimoji="1" sz="1700" kern="1200">
          <a:solidFill>
            <a:schemeClr val="bg1"/>
          </a:solidFill>
          <a:latin typeface="+mj-lt"/>
          <a:ea typeface="+mj-ea"/>
          <a:cs typeface="ＭＳ Ｐゴシック" pitchFamily="50" charset="-128"/>
        </a:defRPr>
      </a:lvl1pPr>
      <a:lvl2pPr algn="l" defTabSz="457200" rtl="0" eaLnBrk="1" fontAlgn="base" hangingPunct="1">
        <a:spcBef>
          <a:spcPct val="0"/>
        </a:spcBef>
        <a:spcAft>
          <a:spcPct val="0"/>
        </a:spcAft>
        <a:defRPr kumimoji="1" sz="1700">
          <a:solidFill>
            <a:schemeClr val="bg1"/>
          </a:solidFill>
          <a:latin typeface="Calibri" charset="0"/>
          <a:ea typeface="ＭＳ Ｐゴシック" pitchFamily="50" charset="-128"/>
          <a:cs typeface="ＭＳ Ｐゴシック" pitchFamily="50" charset="-128"/>
        </a:defRPr>
      </a:lvl2pPr>
      <a:lvl3pPr algn="l" defTabSz="457200" rtl="0" eaLnBrk="1" fontAlgn="base" hangingPunct="1">
        <a:spcBef>
          <a:spcPct val="0"/>
        </a:spcBef>
        <a:spcAft>
          <a:spcPct val="0"/>
        </a:spcAft>
        <a:defRPr kumimoji="1" sz="1700">
          <a:solidFill>
            <a:schemeClr val="bg1"/>
          </a:solidFill>
          <a:latin typeface="Calibri" charset="0"/>
          <a:ea typeface="ＭＳ Ｐゴシック" pitchFamily="50" charset="-128"/>
          <a:cs typeface="ＭＳ Ｐゴシック" pitchFamily="50" charset="-128"/>
        </a:defRPr>
      </a:lvl3pPr>
      <a:lvl4pPr algn="l" defTabSz="457200" rtl="0" eaLnBrk="1" fontAlgn="base" hangingPunct="1">
        <a:spcBef>
          <a:spcPct val="0"/>
        </a:spcBef>
        <a:spcAft>
          <a:spcPct val="0"/>
        </a:spcAft>
        <a:defRPr kumimoji="1" sz="1700">
          <a:solidFill>
            <a:schemeClr val="bg1"/>
          </a:solidFill>
          <a:latin typeface="Calibri" charset="0"/>
          <a:ea typeface="ＭＳ Ｐゴシック" pitchFamily="50" charset="-128"/>
          <a:cs typeface="ＭＳ Ｐゴシック" pitchFamily="50" charset="-128"/>
        </a:defRPr>
      </a:lvl4pPr>
      <a:lvl5pPr algn="l" defTabSz="457200" rtl="0" eaLnBrk="1" fontAlgn="base" hangingPunct="1">
        <a:spcBef>
          <a:spcPct val="0"/>
        </a:spcBef>
        <a:spcAft>
          <a:spcPct val="0"/>
        </a:spcAft>
        <a:defRPr kumimoji="1" sz="1700">
          <a:solidFill>
            <a:schemeClr val="bg1"/>
          </a:solidFill>
          <a:latin typeface="Calibri" charset="0"/>
          <a:ea typeface="ＭＳ Ｐゴシック" pitchFamily="50" charset="-128"/>
          <a:cs typeface="ＭＳ Ｐゴシック" pitchFamily="50" charset="-128"/>
        </a:defRPr>
      </a:lvl5pPr>
      <a:lvl6pPr marL="457200" algn="l" defTabSz="457200" rtl="0" eaLnBrk="1" fontAlgn="base" hangingPunct="1">
        <a:spcBef>
          <a:spcPct val="0"/>
        </a:spcBef>
        <a:spcAft>
          <a:spcPct val="0"/>
        </a:spcAft>
        <a:defRPr kumimoji="1" sz="1700">
          <a:solidFill>
            <a:schemeClr val="tx1"/>
          </a:solidFill>
          <a:latin typeface="Calibri" charset="0"/>
          <a:ea typeface="ＭＳ Ｐゴシック" pitchFamily="50" charset="-128"/>
          <a:cs typeface="ＭＳ Ｐゴシック" pitchFamily="50" charset="-128"/>
        </a:defRPr>
      </a:lvl6pPr>
      <a:lvl7pPr marL="914400" algn="l" defTabSz="457200" rtl="0" eaLnBrk="1" fontAlgn="base" hangingPunct="1">
        <a:spcBef>
          <a:spcPct val="0"/>
        </a:spcBef>
        <a:spcAft>
          <a:spcPct val="0"/>
        </a:spcAft>
        <a:defRPr kumimoji="1" sz="1700">
          <a:solidFill>
            <a:schemeClr val="tx1"/>
          </a:solidFill>
          <a:latin typeface="Calibri" charset="0"/>
          <a:ea typeface="ＭＳ Ｐゴシック" pitchFamily="50" charset="-128"/>
          <a:cs typeface="ＭＳ Ｐゴシック" pitchFamily="50" charset="-128"/>
        </a:defRPr>
      </a:lvl7pPr>
      <a:lvl8pPr marL="1371600" algn="l" defTabSz="457200" rtl="0" eaLnBrk="1" fontAlgn="base" hangingPunct="1">
        <a:spcBef>
          <a:spcPct val="0"/>
        </a:spcBef>
        <a:spcAft>
          <a:spcPct val="0"/>
        </a:spcAft>
        <a:defRPr kumimoji="1" sz="1700">
          <a:solidFill>
            <a:schemeClr val="tx1"/>
          </a:solidFill>
          <a:latin typeface="Calibri" charset="0"/>
          <a:ea typeface="ＭＳ Ｐゴシック" pitchFamily="50" charset="-128"/>
          <a:cs typeface="ＭＳ Ｐゴシック" pitchFamily="50" charset="-128"/>
        </a:defRPr>
      </a:lvl8pPr>
      <a:lvl9pPr marL="1828800" algn="l" defTabSz="457200" rtl="0" eaLnBrk="1" fontAlgn="base" hangingPunct="1">
        <a:spcBef>
          <a:spcPct val="0"/>
        </a:spcBef>
        <a:spcAft>
          <a:spcPct val="0"/>
        </a:spcAft>
        <a:defRPr kumimoji="1" sz="1700">
          <a:solidFill>
            <a:schemeClr val="tx1"/>
          </a:solidFill>
          <a:latin typeface="Calibri" charset="0"/>
          <a:ea typeface="ＭＳ Ｐゴシック" pitchFamily="50" charset="-128"/>
          <a:cs typeface="ＭＳ Ｐゴシック" pitchFamily="50" charset="-128"/>
        </a:defRPr>
      </a:lvl9pPr>
    </p:titleStyle>
    <p:bodyStyle>
      <a:lvl1pPr marL="342900" indent="-34290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1pPr>
      <a:lvl2pPr marL="742950" indent="-28575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2pPr>
      <a:lvl3pPr marL="1143000" indent="-22860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3pPr>
      <a:lvl4pPr marL="1600200" indent="-22860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4pPr>
      <a:lvl5pPr marL="2057400" indent="-22860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正方形/長方形 7"/>
          <p:cNvSpPr/>
          <p:nvPr/>
        </p:nvSpPr>
        <p:spPr>
          <a:xfrm>
            <a:off x="0" y="0"/>
            <a:ext cx="7156450" cy="873125"/>
          </a:xfrm>
          <a:prstGeom prst="rect">
            <a:avLst/>
          </a:prstGeom>
          <a:gradFill flip="none" rotWithShape="1">
            <a:gsLst>
              <a:gs pos="35000">
                <a:srgbClr val="00B48C"/>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FFFF"/>
              </a:solidFill>
            </a:endParaRPr>
          </a:p>
        </p:txBody>
      </p:sp>
      <p:sp>
        <p:nvSpPr>
          <p:cNvPr id="1027" name="タイトル プレースホルダ 1"/>
          <p:cNvSpPr>
            <a:spLocks noGrp="1"/>
          </p:cNvSpPr>
          <p:nvPr>
            <p:ph type="title"/>
          </p:nvPr>
        </p:nvSpPr>
        <p:spPr bwMode="auto">
          <a:xfrm>
            <a:off x="457200" y="295275"/>
            <a:ext cx="715803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タイトルの書式設定</a:t>
            </a:r>
          </a:p>
        </p:txBody>
      </p:sp>
      <p:sp>
        <p:nvSpPr>
          <p:cNvPr id="1028" name="テキスト プレースホルダ 2"/>
          <p:cNvSpPr>
            <a:spLocks noGrp="1"/>
          </p:cNvSpPr>
          <p:nvPr>
            <p:ph type="body" idx="1"/>
          </p:nvPr>
        </p:nvSpPr>
        <p:spPr bwMode="auto">
          <a:xfrm>
            <a:off x="457200" y="1139825"/>
            <a:ext cx="822960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latin typeface="Calibri" pitchFamily="34" charset="0"/>
                <a:ea typeface="ＭＳ Ｐゴシック" pitchFamily="50" charset="-128"/>
              </a:defRPr>
            </a:lvl1pPr>
          </a:lstStyle>
          <a:p>
            <a:pPr>
              <a:defRPr/>
            </a:pPr>
            <a:r>
              <a:rPr lang="es-MX" altLang="ja-JP" dirty="0" smtClean="0">
                <a:solidFill>
                  <a:prstClr val="black"/>
                </a:solidFill>
              </a:rPr>
              <a:t>2016/6/4</a:t>
            </a:r>
            <a:endParaRPr lang="en-US" altLang="ja-JP" dirty="0">
              <a:solidFill>
                <a:prstClr val="black"/>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latin typeface="Calibri" pitchFamily="34" charset="0"/>
                <a:ea typeface="ＭＳ Ｐゴシック" pitchFamily="50" charset="-128"/>
              </a:defRPr>
            </a:lvl1pPr>
          </a:lstStyle>
          <a:p>
            <a:pPr>
              <a:defRPr/>
            </a:pPr>
            <a:endParaRPr lang="en-US" altLang="ja-JP" dirty="0">
              <a:solidFill>
                <a:prstClr val="black"/>
              </a:solidFill>
            </a:endParaRPr>
          </a:p>
        </p:txBody>
      </p:sp>
      <p:sp>
        <p:nvSpPr>
          <p:cNvPr id="6" name="スライド番号プレースホルダ 5"/>
          <p:cNvSpPr>
            <a:spLocks noGrp="1"/>
          </p:cNvSpPr>
          <p:nvPr>
            <p:ph type="sldNum" sz="quarter" idx="4"/>
          </p:nvPr>
        </p:nvSpPr>
        <p:spPr>
          <a:xfrm>
            <a:off x="6823075" y="63944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smtClean="0">
                <a:latin typeface="Calibri" pitchFamily="34" charset="0"/>
                <a:ea typeface="ＭＳ Ｐゴシック" charset="-128"/>
              </a:defRPr>
            </a:lvl1pPr>
          </a:lstStyle>
          <a:p>
            <a:pPr>
              <a:defRPr/>
            </a:pPr>
            <a:fld id="{1DBBF15A-D03A-458E-AFC9-AEFAD1150BFB}" type="slidenum">
              <a:rPr lang="ja-JP" altLang="en-US">
                <a:solidFill>
                  <a:prstClr val="black"/>
                </a:solidFill>
              </a:rPr>
              <a:pPr>
                <a:defRPr/>
              </a:pPr>
              <a:t>‹Nº›</a:t>
            </a:fld>
            <a:endParaRPr lang="en-US" altLang="ja-JP" dirty="0">
              <a:solidFill>
                <a:prstClr val="black"/>
              </a:solidFill>
            </a:endParaRPr>
          </a:p>
        </p:txBody>
      </p:sp>
      <p:pic>
        <p:nvPicPr>
          <p:cNvPr id="1032" name="図 8" descr="花王マーク中.ai"/>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1925" y="234950"/>
            <a:ext cx="965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3318723"/>
      </p:ext>
    </p:extLst>
  </p:cSld>
  <p:clrMap bg1="lt1" tx1="dk1" bg2="lt2" tx2="dk2" accent1="accent1" accent2="accent2" accent3="accent3" accent4="accent4" accent5="accent5" accent6="accent6" hlink="hlink" folHlink="folHlink"/>
  <p:sldLayoutIdLst>
    <p:sldLayoutId id="2147483684" r:id="rId1"/>
    <p:sldLayoutId id="2147483685" r:id="rId2"/>
  </p:sldLayoutIdLst>
  <p:timing>
    <p:tnLst>
      <p:par>
        <p:cTn id="1" dur="indefinite" restart="never" nodeType="tmRoot"/>
      </p:par>
    </p:tnLst>
  </p:timing>
  <p:hf hdr="0" ftr="0"/>
  <p:txStyles>
    <p:titleStyle>
      <a:lvl1pPr algn="l" defTabSz="457200" rtl="0" eaLnBrk="1" fontAlgn="base" hangingPunct="1">
        <a:spcBef>
          <a:spcPct val="0"/>
        </a:spcBef>
        <a:spcAft>
          <a:spcPct val="0"/>
        </a:spcAft>
        <a:defRPr kumimoji="1" sz="1700" kern="1200">
          <a:solidFill>
            <a:schemeClr val="bg1"/>
          </a:solidFill>
          <a:latin typeface="+mj-lt"/>
          <a:ea typeface="+mj-ea"/>
          <a:cs typeface="ＭＳ Ｐゴシック" pitchFamily="50" charset="-128"/>
        </a:defRPr>
      </a:lvl1pPr>
      <a:lvl2pPr algn="l" defTabSz="457200" rtl="0" eaLnBrk="1" fontAlgn="base" hangingPunct="1">
        <a:spcBef>
          <a:spcPct val="0"/>
        </a:spcBef>
        <a:spcAft>
          <a:spcPct val="0"/>
        </a:spcAft>
        <a:defRPr kumimoji="1" sz="1700">
          <a:solidFill>
            <a:schemeClr val="bg1"/>
          </a:solidFill>
          <a:latin typeface="Calibri" charset="0"/>
          <a:ea typeface="ＭＳ Ｐゴシック" pitchFamily="50" charset="-128"/>
          <a:cs typeface="ＭＳ Ｐゴシック" pitchFamily="50" charset="-128"/>
        </a:defRPr>
      </a:lvl2pPr>
      <a:lvl3pPr algn="l" defTabSz="457200" rtl="0" eaLnBrk="1" fontAlgn="base" hangingPunct="1">
        <a:spcBef>
          <a:spcPct val="0"/>
        </a:spcBef>
        <a:spcAft>
          <a:spcPct val="0"/>
        </a:spcAft>
        <a:defRPr kumimoji="1" sz="1700">
          <a:solidFill>
            <a:schemeClr val="bg1"/>
          </a:solidFill>
          <a:latin typeface="Calibri" charset="0"/>
          <a:ea typeface="ＭＳ Ｐゴシック" pitchFamily="50" charset="-128"/>
          <a:cs typeface="ＭＳ Ｐゴシック" pitchFamily="50" charset="-128"/>
        </a:defRPr>
      </a:lvl3pPr>
      <a:lvl4pPr algn="l" defTabSz="457200" rtl="0" eaLnBrk="1" fontAlgn="base" hangingPunct="1">
        <a:spcBef>
          <a:spcPct val="0"/>
        </a:spcBef>
        <a:spcAft>
          <a:spcPct val="0"/>
        </a:spcAft>
        <a:defRPr kumimoji="1" sz="1700">
          <a:solidFill>
            <a:schemeClr val="bg1"/>
          </a:solidFill>
          <a:latin typeface="Calibri" charset="0"/>
          <a:ea typeface="ＭＳ Ｐゴシック" pitchFamily="50" charset="-128"/>
          <a:cs typeface="ＭＳ Ｐゴシック" pitchFamily="50" charset="-128"/>
        </a:defRPr>
      </a:lvl4pPr>
      <a:lvl5pPr algn="l" defTabSz="457200" rtl="0" eaLnBrk="1" fontAlgn="base" hangingPunct="1">
        <a:spcBef>
          <a:spcPct val="0"/>
        </a:spcBef>
        <a:spcAft>
          <a:spcPct val="0"/>
        </a:spcAft>
        <a:defRPr kumimoji="1" sz="1700">
          <a:solidFill>
            <a:schemeClr val="bg1"/>
          </a:solidFill>
          <a:latin typeface="Calibri" charset="0"/>
          <a:ea typeface="ＭＳ Ｐゴシック" pitchFamily="50" charset="-128"/>
          <a:cs typeface="ＭＳ Ｐゴシック" pitchFamily="50" charset="-128"/>
        </a:defRPr>
      </a:lvl5pPr>
      <a:lvl6pPr marL="457200" algn="l" defTabSz="457200" rtl="0" eaLnBrk="1" fontAlgn="base" hangingPunct="1">
        <a:spcBef>
          <a:spcPct val="0"/>
        </a:spcBef>
        <a:spcAft>
          <a:spcPct val="0"/>
        </a:spcAft>
        <a:defRPr kumimoji="1" sz="1700">
          <a:solidFill>
            <a:schemeClr val="tx1"/>
          </a:solidFill>
          <a:latin typeface="Calibri" charset="0"/>
          <a:ea typeface="ＭＳ Ｐゴシック" pitchFamily="50" charset="-128"/>
          <a:cs typeface="ＭＳ Ｐゴシック" pitchFamily="50" charset="-128"/>
        </a:defRPr>
      </a:lvl6pPr>
      <a:lvl7pPr marL="914400" algn="l" defTabSz="457200" rtl="0" eaLnBrk="1" fontAlgn="base" hangingPunct="1">
        <a:spcBef>
          <a:spcPct val="0"/>
        </a:spcBef>
        <a:spcAft>
          <a:spcPct val="0"/>
        </a:spcAft>
        <a:defRPr kumimoji="1" sz="1700">
          <a:solidFill>
            <a:schemeClr val="tx1"/>
          </a:solidFill>
          <a:latin typeface="Calibri" charset="0"/>
          <a:ea typeface="ＭＳ Ｐゴシック" pitchFamily="50" charset="-128"/>
          <a:cs typeface="ＭＳ Ｐゴシック" pitchFamily="50" charset="-128"/>
        </a:defRPr>
      </a:lvl7pPr>
      <a:lvl8pPr marL="1371600" algn="l" defTabSz="457200" rtl="0" eaLnBrk="1" fontAlgn="base" hangingPunct="1">
        <a:spcBef>
          <a:spcPct val="0"/>
        </a:spcBef>
        <a:spcAft>
          <a:spcPct val="0"/>
        </a:spcAft>
        <a:defRPr kumimoji="1" sz="1700">
          <a:solidFill>
            <a:schemeClr val="tx1"/>
          </a:solidFill>
          <a:latin typeface="Calibri" charset="0"/>
          <a:ea typeface="ＭＳ Ｐゴシック" pitchFamily="50" charset="-128"/>
          <a:cs typeface="ＭＳ Ｐゴシック" pitchFamily="50" charset="-128"/>
        </a:defRPr>
      </a:lvl8pPr>
      <a:lvl9pPr marL="1828800" algn="l" defTabSz="457200" rtl="0" eaLnBrk="1" fontAlgn="base" hangingPunct="1">
        <a:spcBef>
          <a:spcPct val="0"/>
        </a:spcBef>
        <a:spcAft>
          <a:spcPct val="0"/>
        </a:spcAft>
        <a:defRPr kumimoji="1" sz="1700">
          <a:solidFill>
            <a:schemeClr val="tx1"/>
          </a:solidFill>
          <a:latin typeface="Calibri" charset="0"/>
          <a:ea typeface="ＭＳ Ｐゴシック" pitchFamily="50" charset="-128"/>
          <a:cs typeface="ＭＳ Ｐゴシック" pitchFamily="50" charset="-128"/>
        </a:defRPr>
      </a:lvl9pPr>
    </p:titleStyle>
    <p:bodyStyle>
      <a:lvl1pPr marL="342900" indent="-34290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1pPr>
      <a:lvl2pPr marL="742950" indent="-28575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2pPr>
      <a:lvl3pPr marL="1143000" indent="-22860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3pPr>
      <a:lvl4pPr marL="1600200" indent="-22860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4pPr>
      <a:lvl5pPr marL="2057400" indent="-22860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正方形/長方形 7"/>
          <p:cNvSpPr/>
          <p:nvPr/>
        </p:nvSpPr>
        <p:spPr>
          <a:xfrm>
            <a:off x="0" y="0"/>
            <a:ext cx="7156450" cy="873125"/>
          </a:xfrm>
          <a:prstGeom prst="rect">
            <a:avLst/>
          </a:prstGeom>
          <a:gradFill flip="none" rotWithShape="1">
            <a:gsLst>
              <a:gs pos="35000">
                <a:srgbClr val="00B48C"/>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FFFF"/>
              </a:solidFill>
            </a:endParaRPr>
          </a:p>
        </p:txBody>
      </p:sp>
      <p:sp>
        <p:nvSpPr>
          <p:cNvPr id="1027" name="タイトル プレースホルダ 1"/>
          <p:cNvSpPr>
            <a:spLocks noGrp="1"/>
          </p:cNvSpPr>
          <p:nvPr>
            <p:ph type="title"/>
          </p:nvPr>
        </p:nvSpPr>
        <p:spPr bwMode="auto">
          <a:xfrm>
            <a:off x="457200" y="295275"/>
            <a:ext cx="715803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タイトルの書式設定</a:t>
            </a:r>
          </a:p>
        </p:txBody>
      </p:sp>
      <p:sp>
        <p:nvSpPr>
          <p:cNvPr id="1028" name="テキスト プレースホルダ 2"/>
          <p:cNvSpPr>
            <a:spLocks noGrp="1"/>
          </p:cNvSpPr>
          <p:nvPr>
            <p:ph type="body" idx="1"/>
          </p:nvPr>
        </p:nvSpPr>
        <p:spPr bwMode="auto">
          <a:xfrm>
            <a:off x="457200" y="1139825"/>
            <a:ext cx="822960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latin typeface="Calibri" pitchFamily="34" charset="0"/>
                <a:ea typeface="ＭＳ Ｐゴシック" pitchFamily="50" charset="-128"/>
              </a:defRPr>
            </a:lvl1pPr>
          </a:lstStyle>
          <a:p>
            <a:pPr>
              <a:defRPr/>
            </a:pPr>
            <a:r>
              <a:rPr lang="es-MX" altLang="ja-JP" dirty="0" smtClean="0">
                <a:solidFill>
                  <a:prstClr val="black"/>
                </a:solidFill>
              </a:rPr>
              <a:t>2016/6/4</a:t>
            </a:r>
            <a:endParaRPr lang="en-US" altLang="ja-JP" dirty="0">
              <a:solidFill>
                <a:prstClr val="black"/>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latin typeface="Calibri" pitchFamily="34" charset="0"/>
                <a:ea typeface="ＭＳ Ｐゴシック" pitchFamily="50" charset="-128"/>
              </a:defRPr>
            </a:lvl1pPr>
          </a:lstStyle>
          <a:p>
            <a:pPr>
              <a:defRPr/>
            </a:pPr>
            <a:endParaRPr lang="en-US" altLang="ja-JP" dirty="0">
              <a:solidFill>
                <a:prstClr val="black"/>
              </a:solidFill>
            </a:endParaRPr>
          </a:p>
        </p:txBody>
      </p:sp>
      <p:sp>
        <p:nvSpPr>
          <p:cNvPr id="6" name="スライド番号プレースホルダ 5"/>
          <p:cNvSpPr>
            <a:spLocks noGrp="1"/>
          </p:cNvSpPr>
          <p:nvPr>
            <p:ph type="sldNum" sz="quarter" idx="4"/>
          </p:nvPr>
        </p:nvSpPr>
        <p:spPr>
          <a:xfrm>
            <a:off x="6823075" y="63944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smtClean="0">
                <a:latin typeface="Calibri" pitchFamily="34" charset="0"/>
                <a:ea typeface="ＭＳ Ｐゴシック" charset="-128"/>
              </a:defRPr>
            </a:lvl1pPr>
          </a:lstStyle>
          <a:p>
            <a:pPr>
              <a:defRPr/>
            </a:pPr>
            <a:fld id="{1DBBF15A-D03A-458E-AFC9-AEFAD1150BFB}" type="slidenum">
              <a:rPr lang="ja-JP" altLang="en-US">
                <a:solidFill>
                  <a:prstClr val="black"/>
                </a:solidFill>
              </a:rPr>
              <a:pPr>
                <a:defRPr/>
              </a:pPr>
              <a:t>‹Nº›</a:t>
            </a:fld>
            <a:endParaRPr lang="en-US" altLang="ja-JP" dirty="0">
              <a:solidFill>
                <a:prstClr val="black"/>
              </a:solidFill>
            </a:endParaRPr>
          </a:p>
        </p:txBody>
      </p:sp>
      <p:pic>
        <p:nvPicPr>
          <p:cNvPr id="1032" name="図 8" descr="花王マーク中.ai"/>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1925" y="234950"/>
            <a:ext cx="965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1907452"/>
      </p:ext>
    </p:extLst>
  </p:cSld>
  <p:clrMap bg1="lt1" tx1="dk1" bg2="lt2" tx2="dk2" accent1="accent1" accent2="accent2" accent3="accent3" accent4="accent4" accent5="accent5" accent6="accent6" hlink="hlink" folHlink="folHlink"/>
  <p:sldLayoutIdLst>
    <p:sldLayoutId id="2147483687" r:id="rId1"/>
    <p:sldLayoutId id="2147483688" r:id="rId2"/>
  </p:sldLayoutIdLst>
  <p:timing>
    <p:tnLst>
      <p:par>
        <p:cTn id="1" dur="indefinite" restart="never" nodeType="tmRoot"/>
      </p:par>
    </p:tnLst>
  </p:timing>
  <p:hf hdr="0" ftr="0"/>
  <p:txStyles>
    <p:titleStyle>
      <a:lvl1pPr algn="l" defTabSz="457200" rtl="0" eaLnBrk="1" fontAlgn="base" hangingPunct="1">
        <a:spcBef>
          <a:spcPct val="0"/>
        </a:spcBef>
        <a:spcAft>
          <a:spcPct val="0"/>
        </a:spcAft>
        <a:defRPr kumimoji="1" sz="1700" kern="1200">
          <a:solidFill>
            <a:schemeClr val="bg1"/>
          </a:solidFill>
          <a:latin typeface="+mj-lt"/>
          <a:ea typeface="+mj-ea"/>
          <a:cs typeface="ＭＳ Ｐゴシック" pitchFamily="50" charset="-128"/>
        </a:defRPr>
      </a:lvl1pPr>
      <a:lvl2pPr algn="l" defTabSz="457200" rtl="0" eaLnBrk="1" fontAlgn="base" hangingPunct="1">
        <a:spcBef>
          <a:spcPct val="0"/>
        </a:spcBef>
        <a:spcAft>
          <a:spcPct val="0"/>
        </a:spcAft>
        <a:defRPr kumimoji="1" sz="1700">
          <a:solidFill>
            <a:schemeClr val="bg1"/>
          </a:solidFill>
          <a:latin typeface="Calibri" charset="0"/>
          <a:ea typeface="ＭＳ Ｐゴシック" pitchFamily="50" charset="-128"/>
          <a:cs typeface="ＭＳ Ｐゴシック" pitchFamily="50" charset="-128"/>
        </a:defRPr>
      </a:lvl2pPr>
      <a:lvl3pPr algn="l" defTabSz="457200" rtl="0" eaLnBrk="1" fontAlgn="base" hangingPunct="1">
        <a:spcBef>
          <a:spcPct val="0"/>
        </a:spcBef>
        <a:spcAft>
          <a:spcPct val="0"/>
        </a:spcAft>
        <a:defRPr kumimoji="1" sz="1700">
          <a:solidFill>
            <a:schemeClr val="bg1"/>
          </a:solidFill>
          <a:latin typeface="Calibri" charset="0"/>
          <a:ea typeface="ＭＳ Ｐゴシック" pitchFamily="50" charset="-128"/>
          <a:cs typeface="ＭＳ Ｐゴシック" pitchFamily="50" charset="-128"/>
        </a:defRPr>
      </a:lvl3pPr>
      <a:lvl4pPr algn="l" defTabSz="457200" rtl="0" eaLnBrk="1" fontAlgn="base" hangingPunct="1">
        <a:spcBef>
          <a:spcPct val="0"/>
        </a:spcBef>
        <a:spcAft>
          <a:spcPct val="0"/>
        </a:spcAft>
        <a:defRPr kumimoji="1" sz="1700">
          <a:solidFill>
            <a:schemeClr val="bg1"/>
          </a:solidFill>
          <a:latin typeface="Calibri" charset="0"/>
          <a:ea typeface="ＭＳ Ｐゴシック" pitchFamily="50" charset="-128"/>
          <a:cs typeface="ＭＳ Ｐゴシック" pitchFamily="50" charset="-128"/>
        </a:defRPr>
      </a:lvl4pPr>
      <a:lvl5pPr algn="l" defTabSz="457200" rtl="0" eaLnBrk="1" fontAlgn="base" hangingPunct="1">
        <a:spcBef>
          <a:spcPct val="0"/>
        </a:spcBef>
        <a:spcAft>
          <a:spcPct val="0"/>
        </a:spcAft>
        <a:defRPr kumimoji="1" sz="1700">
          <a:solidFill>
            <a:schemeClr val="bg1"/>
          </a:solidFill>
          <a:latin typeface="Calibri" charset="0"/>
          <a:ea typeface="ＭＳ Ｐゴシック" pitchFamily="50" charset="-128"/>
          <a:cs typeface="ＭＳ Ｐゴシック" pitchFamily="50" charset="-128"/>
        </a:defRPr>
      </a:lvl5pPr>
      <a:lvl6pPr marL="457200" algn="l" defTabSz="457200" rtl="0" eaLnBrk="1" fontAlgn="base" hangingPunct="1">
        <a:spcBef>
          <a:spcPct val="0"/>
        </a:spcBef>
        <a:spcAft>
          <a:spcPct val="0"/>
        </a:spcAft>
        <a:defRPr kumimoji="1" sz="1700">
          <a:solidFill>
            <a:schemeClr val="tx1"/>
          </a:solidFill>
          <a:latin typeface="Calibri" charset="0"/>
          <a:ea typeface="ＭＳ Ｐゴシック" pitchFamily="50" charset="-128"/>
          <a:cs typeface="ＭＳ Ｐゴシック" pitchFamily="50" charset="-128"/>
        </a:defRPr>
      </a:lvl6pPr>
      <a:lvl7pPr marL="914400" algn="l" defTabSz="457200" rtl="0" eaLnBrk="1" fontAlgn="base" hangingPunct="1">
        <a:spcBef>
          <a:spcPct val="0"/>
        </a:spcBef>
        <a:spcAft>
          <a:spcPct val="0"/>
        </a:spcAft>
        <a:defRPr kumimoji="1" sz="1700">
          <a:solidFill>
            <a:schemeClr val="tx1"/>
          </a:solidFill>
          <a:latin typeface="Calibri" charset="0"/>
          <a:ea typeface="ＭＳ Ｐゴシック" pitchFamily="50" charset="-128"/>
          <a:cs typeface="ＭＳ Ｐゴシック" pitchFamily="50" charset="-128"/>
        </a:defRPr>
      </a:lvl7pPr>
      <a:lvl8pPr marL="1371600" algn="l" defTabSz="457200" rtl="0" eaLnBrk="1" fontAlgn="base" hangingPunct="1">
        <a:spcBef>
          <a:spcPct val="0"/>
        </a:spcBef>
        <a:spcAft>
          <a:spcPct val="0"/>
        </a:spcAft>
        <a:defRPr kumimoji="1" sz="1700">
          <a:solidFill>
            <a:schemeClr val="tx1"/>
          </a:solidFill>
          <a:latin typeface="Calibri" charset="0"/>
          <a:ea typeface="ＭＳ Ｐゴシック" pitchFamily="50" charset="-128"/>
          <a:cs typeface="ＭＳ Ｐゴシック" pitchFamily="50" charset="-128"/>
        </a:defRPr>
      </a:lvl8pPr>
      <a:lvl9pPr marL="1828800" algn="l" defTabSz="457200" rtl="0" eaLnBrk="1" fontAlgn="base" hangingPunct="1">
        <a:spcBef>
          <a:spcPct val="0"/>
        </a:spcBef>
        <a:spcAft>
          <a:spcPct val="0"/>
        </a:spcAft>
        <a:defRPr kumimoji="1" sz="1700">
          <a:solidFill>
            <a:schemeClr val="tx1"/>
          </a:solidFill>
          <a:latin typeface="Calibri" charset="0"/>
          <a:ea typeface="ＭＳ Ｐゴシック" pitchFamily="50" charset="-128"/>
          <a:cs typeface="ＭＳ Ｐゴシック" pitchFamily="50" charset="-128"/>
        </a:defRPr>
      </a:lvl9pPr>
    </p:titleStyle>
    <p:bodyStyle>
      <a:lvl1pPr marL="342900" indent="-34290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1pPr>
      <a:lvl2pPr marL="742950" indent="-28575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2pPr>
      <a:lvl3pPr marL="1143000" indent="-22860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3pPr>
      <a:lvl4pPr marL="1600200" indent="-22860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4pPr>
      <a:lvl5pPr marL="2057400" indent="-22860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正方形/長方形 7"/>
          <p:cNvSpPr/>
          <p:nvPr/>
        </p:nvSpPr>
        <p:spPr>
          <a:xfrm>
            <a:off x="0" y="0"/>
            <a:ext cx="7156450" cy="873125"/>
          </a:xfrm>
          <a:prstGeom prst="rect">
            <a:avLst/>
          </a:prstGeom>
          <a:gradFill flip="none" rotWithShape="1">
            <a:gsLst>
              <a:gs pos="35000">
                <a:srgbClr val="00B48C"/>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FFFF"/>
              </a:solidFill>
            </a:endParaRPr>
          </a:p>
        </p:txBody>
      </p:sp>
      <p:sp>
        <p:nvSpPr>
          <p:cNvPr id="1027" name="タイトル プレースホルダ 1"/>
          <p:cNvSpPr>
            <a:spLocks noGrp="1"/>
          </p:cNvSpPr>
          <p:nvPr>
            <p:ph type="title"/>
          </p:nvPr>
        </p:nvSpPr>
        <p:spPr bwMode="auto">
          <a:xfrm>
            <a:off x="457200" y="295275"/>
            <a:ext cx="715803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タイトルの書式設定</a:t>
            </a:r>
          </a:p>
        </p:txBody>
      </p:sp>
      <p:sp>
        <p:nvSpPr>
          <p:cNvPr id="1028" name="テキスト プレースホルダ 2"/>
          <p:cNvSpPr>
            <a:spLocks noGrp="1"/>
          </p:cNvSpPr>
          <p:nvPr>
            <p:ph type="body" idx="1"/>
          </p:nvPr>
        </p:nvSpPr>
        <p:spPr bwMode="auto">
          <a:xfrm>
            <a:off x="457200" y="1139825"/>
            <a:ext cx="822960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latin typeface="Calibri" pitchFamily="34" charset="0"/>
                <a:ea typeface="ＭＳ Ｐゴシック" pitchFamily="50" charset="-128"/>
              </a:defRPr>
            </a:lvl1pPr>
          </a:lstStyle>
          <a:p>
            <a:pPr>
              <a:defRPr/>
            </a:pPr>
            <a:r>
              <a:rPr lang="es-MX" altLang="ja-JP" dirty="0" smtClean="0">
                <a:solidFill>
                  <a:prstClr val="black"/>
                </a:solidFill>
              </a:rPr>
              <a:t>2016/6/4</a:t>
            </a:r>
            <a:endParaRPr lang="en-US" altLang="ja-JP" dirty="0">
              <a:solidFill>
                <a:prstClr val="black"/>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latin typeface="Calibri" pitchFamily="34" charset="0"/>
                <a:ea typeface="ＭＳ Ｐゴシック" pitchFamily="50" charset="-128"/>
              </a:defRPr>
            </a:lvl1pPr>
          </a:lstStyle>
          <a:p>
            <a:pPr>
              <a:defRPr/>
            </a:pPr>
            <a:endParaRPr lang="en-US" altLang="ja-JP" dirty="0">
              <a:solidFill>
                <a:prstClr val="black"/>
              </a:solidFill>
            </a:endParaRPr>
          </a:p>
        </p:txBody>
      </p:sp>
      <p:sp>
        <p:nvSpPr>
          <p:cNvPr id="6" name="スライド番号プレースホルダ 5"/>
          <p:cNvSpPr>
            <a:spLocks noGrp="1"/>
          </p:cNvSpPr>
          <p:nvPr>
            <p:ph type="sldNum" sz="quarter" idx="4"/>
          </p:nvPr>
        </p:nvSpPr>
        <p:spPr>
          <a:xfrm>
            <a:off x="6823075" y="63944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smtClean="0">
                <a:latin typeface="Calibri" pitchFamily="34" charset="0"/>
                <a:ea typeface="ＭＳ Ｐゴシック" charset="-128"/>
              </a:defRPr>
            </a:lvl1pPr>
          </a:lstStyle>
          <a:p>
            <a:pPr>
              <a:defRPr/>
            </a:pPr>
            <a:fld id="{1DBBF15A-D03A-458E-AFC9-AEFAD1150BFB}" type="slidenum">
              <a:rPr lang="ja-JP" altLang="en-US">
                <a:solidFill>
                  <a:prstClr val="black"/>
                </a:solidFill>
              </a:rPr>
              <a:pPr>
                <a:defRPr/>
              </a:pPr>
              <a:t>‹Nº›</a:t>
            </a:fld>
            <a:endParaRPr lang="en-US" altLang="ja-JP" dirty="0">
              <a:solidFill>
                <a:prstClr val="black"/>
              </a:solidFill>
            </a:endParaRPr>
          </a:p>
        </p:txBody>
      </p:sp>
      <p:pic>
        <p:nvPicPr>
          <p:cNvPr id="1032" name="図 8" descr="花王マーク中.ai"/>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1925" y="234950"/>
            <a:ext cx="965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88665"/>
      </p:ext>
    </p:extLst>
  </p:cSld>
  <p:clrMap bg1="lt1" tx1="dk1" bg2="lt2" tx2="dk2" accent1="accent1" accent2="accent2" accent3="accent3" accent4="accent4" accent5="accent5" accent6="accent6" hlink="hlink" folHlink="folHlink"/>
  <p:sldLayoutIdLst>
    <p:sldLayoutId id="2147483690" r:id="rId1"/>
    <p:sldLayoutId id="2147483691" r:id="rId2"/>
  </p:sldLayoutIdLst>
  <p:timing>
    <p:tnLst>
      <p:par>
        <p:cTn id="1" dur="indefinite" restart="never" nodeType="tmRoot"/>
      </p:par>
    </p:tnLst>
  </p:timing>
  <p:hf hdr="0" ftr="0"/>
  <p:txStyles>
    <p:titleStyle>
      <a:lvl1pPr algn="l" defTabSz="457200" rtl="0" eaLnBrk="1" fontAlgn="base" hangingPunct="1">
        <a:spcBef>
          <a:spcPct val="0"/>
        </a:spcBef>
        <a:spcAft>
          <a:spcPct val="0"/>
        </a:spcAft>
        <a:defRPr kumimoji="1" sz="1700" kern="1200">
          <a:solidFill>
            <a:schemeClr val="bg1"/>
          </a:solidFill>
          <a:latin typeface="+mj-lt"/>
          <a:ea typeface="+mj-ea"/>
          <a:cs typeface="ＭＳ Ｐゴシック" pitchFamily="50" charset="-128"/>
        </a:defRPr>
      </a:lvl1pPr>
      <a:lvl2pPr algn="l" defTabSz="457200" rtl="0" eaLnBrk="1" fontAlgn="base" hangingPunct="1">
        <a:spcBef>
          <a:spcPct val="0"/>
        </a:spcBef>
        <a:spcAft>
          <a:spcPct val="0"/>
        </a:spcAft>
        <a:defRPr kumimoji="1" sz="1700">
          <a:solidFill>
            <a:schemeClr val="bg1"/>
          </a:solidFill>
          <a:latin typeface="Calibri" charset="0"/>
          <a:ea typeface="ＭＳ Ｐゴシック" pitchFamily="50" charset="-128"/>
          <a:cs typeface="ＭＳ Ｐゴシック" pitchFamily="50" charset="-128"/>
        </a:defRPr>
      </a:lvl2pPr>
      <a:lvl3pPr algn="l" defTabSz="457200" rtl="0" eaLnBrk="1" fontAlgn="base" hangingPunct="1">
        <a:spcBef>
          <a:spcPct val="0"/>
        </a:spcBef>
        <a:spcAft>
          <a:spcPct val="0"/>
        </a:spcAft>
        <a:defRPr kumimoji="1" sz="1700">
          <a:solidFill>
            <a:schemeClr val="bg1"/>
          </a:solidFill>
          <a:latin typeface="Calibri" charset="0"/>
          <a:ea typeface="ＭＳ Ｐゴシック" pitchFamily="50" charset="-128"/>
          <a:cs typeface="ＭＳ Ｐゴシック" pitchFamily="50" charset="-128"/>
        </a:defRPr>
      </a:lvl3pPr>
      <a:lvl4pPr algn="l" defTabSz="457200" rtl="0" eaLnBrk="1" fontAlgn="base" hangingPunct="1">
        <a:spcBef>
          <a:spcPct val="0"/>
        </a:spcBef>
        <a:spcAft>
          <a:spcPct val="0"/>
        </a:spcAft>
        <a:defRPr kumimoji="1" sz="1700">
          <a:solidFill>
            <a:schemeClr val="bg1"/>
          </a:solidFill>
          <a:latin typeface="Calibri" charset="0"/>
          <a:ea typeface="ＭＳ Ｐゴシック" pitchFamily="50" charset="-128"/>
          <a:cs typeface="ＭＳ Ｐゴシック" pitchFamily="50" charset="-128"/>
        </a:defRPr>
      </a:lvl4pPr>
      <a:lvl5pPr algn="l" defTabSz="457200" rtl="0" eaLnBrk="1" fontAlgn="base" hangingPunct="1">
        <a:spcBef>
          <a:spcPct val="0"/>
        </a:spcBef>
        <a:spcAft>
          <a:spcPct val="0"/>
        </a:spcAft>
        <a:defRPr kumimoji="1" sz="1700">
          <a:solidFill>
            <a:schemeClr val="bg1"/>
          </a:solidFill>
          <a:latin typeface="Calibri" charset="0"/>
          <a:ea typeface="ＭＳ Ｐゴシック" pitchFamily="50" charset="-128"/>
          <a:cs typeface="ＭＳ Ｐゴシック" pitchFamily="50" charset="-128"/>
        </a:defRPr>
      </a:lvl5pPr>
      <a:lvl6pPr marL="457200" algn="l" defTabSz="457200" rtl="0" eaLnBrk="1" fontAlgn="base" hangingPunct="1">
        <a:spcBef>
          <a:spcPct val="0"/>
        </a:spcBef>
        <a:spcAft>
          <a:spcPct val="0"/>
        </a:spcAft>
        <a:defRPr kumimoji="1" sz="1700">
          <a:solidFill>
            <a:schemeClr val="tx1"/>
          </a:solidFill>
          <a:latin typeface="Calibri" charset="0"/>
          <a:ea typeface="ＭＳ Ｐゴシック" pitchFamily="50" charset="-128"/>
          <a:cs typeface="ＭＳ Ｐゴシック" pitchFamily="50" charset="-128"/>
        </a:defRPr>
      </a:lvl6pPr>
      <a:lvl7pPr marL="914400" algn="l" defTabSz="457200" rtl="0" eaLnBrk="1" fontAlgn="base" hangingPunct="1">
        <a:spcBef>
          <a:spcPct val="0"/>
        </a:spcBef>
        <a:spcAft>
          <a:spcPct val="0"/>
        </a:spcAft>
        <a:defRPr kumimoji="1" sz="1700">
          <a:solidFill>
            <a:schemeClr val="tx1"/>
          </a:solidFill>
          <a:latin typeface="Calibri" charset="0"/>
          <a:ea typeface="ＭＳ Ｐゴシック" pitchFamily="50" charset="-128"/>
          <a:cs typeface="ＭＳ Ｐゴシック" pitchFamily="50" charset="-128"/>
        </a:defRPr>
      </a:lvl7pPr>
      <a:lvl8pPr marL="1371600" algn="l" defTabSz="457200" rtl="0" eaLnBrk="1" fontAlgn="base" hangingPunct="1">
        <a:spcBef>
          <a:spcPct val="0"/>
        </a:spcBef>
        <a:spcAft>
          <a:spcPct val="0"/>
        </a:spcAft>
        <a:defRPr kumimoji="1" sz="1700">
          <a:solidFill>
            <a:schemeClr val="tx1"/>
          </a:solidFill>
          <a:latin typeface="Calibri" charset="0"/>
          <a:ea typeface="ＭＳ Ｐゴシック" pitchFamily="50" charset="-128"/>
          <a:cs typeface="ＭＳ Ｐゴシック" pitchFamily="50" charset="-128"/>
        </a:defRPr>
      </a:lvl8pPr>
      <a:lvl9pPr marL="1828800" algn="l" defTabSz="457200" rtl="0" eaLnBrk="1" fontAlgn="base" hangingPunct="1">
        <a:spcBef>
          <a:spcPct val="0"/>
        </a:spcBef>
        <a:spcAft>
          <a:spcPct val="0"/>
        </a:spcAft>
        <a:defRPr kumimoji="1" sz="1700">
          <a:solidFill>
            <a:schemeClr val="tx1"/>
          </a:solidFill>
          <a:latin typeface="Calibri" charset="0"/>
          <a:ea typeface="ＭＳ Ｐゴシック" pitchFamily="50" charset="-128"/>
          <a:cs typeface="ＭＳ Ｐゴシック" pitchFamily="50" charset="-128"/>
        </a:defRPr>
      </a:lvl9pPr>
    </p:titleStyle>
    <p:bodyStyle>
      <a:lvl1pPr marL="342900" indent="-34290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1pPr>
      <a:lvl2pPr marL="742950" indent="-28575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2pPr>
      <a:lvl3pPr marL="1143000" indent="-22860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3pPr>
      <a:lvl4pPr marL="1600200" indent="-22860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4pPr>
      <a:lvl5pPr marL="2057400" indent="-22860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正方形/長方形 7"/>
          <p:cNvSpPr/>
          <p:nvPr/>
        </p:nvSpPr>
        <p:spPr>
          <a:xfrm>
            <a:off x="0" y="0"/>
            <a:ext cx="7156450" cy="873125"/>
          </a:xfrm>
          <a:prstGeom prst="rect">
            <a:avLst/>
          </a:prstGeom>
          <a:gradFill flip="none" rotWithShape="1">
            <a:gsLst>
              <a:gs pos="35000">
                <a:srgbClr val="00B48C"/>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FFFF"/>
              </a:solidFill>
            </a:endParaRPr>
          </a:p>
        </p:txBody>
      </p:sp>
      <p:sp>
        <p:nvSpPr>
          <p:cNvPr id="1027" name="タイトル プレースホルダ 1"/>
          <p:cNvSpPr>
            <a:spLocks noGrp="1"/>
          </p:cNvSpPr>
          <p:nvPr>
            <p:ph type="title"/>
          </p:nvPr>
        </p:nvSpPr>
        <p:spPr bwMode="auto">
          <a:xfrm>
            <a:off x="457200" y="295275"/>
            <a:ext cx="715803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タイトルの書式設定</a:t>
            </a:r>
          </a:p>
        </p:txBody>
      </p:sp>
      <p:sp>
        <p:nvSpPr>
          <p:cNvPr id="1028" name="テキスト プレースホルダ 2"/>
          <p:cNvSpPr>
            <a:spLocks noGrp="1"/>
          </p:cNvSpPr>
          <p:nvPr>
            <p:ph type="body" idx="1"/>
          </p:nvPr>
        </p:nvSpPr>
        <p:spPr bwMode="auto">
          <a:xfrm>
            <a:off x="457200" y="1139825"/>
            <a:ext cx="822960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latin typeface="Calibri" pitchFamily="34" charset="0"/>
                <a:ea typeface="ＭＳ Ｐゴシック" pitchFamily="50" charset="-128"/>
              </a:defRPr>
            </a:lvl1pPr>
          </a:lstStyle>
          <a:p>
            <a:pPr>
              <a:defRPr/>
            </a:pPr>
            <a:fld id="{91695964-9BEE-48C4-AE40-922F8935483D}" type="datetime1">
              <a:rPr lang="ja-JP" altLang="es-MX">
                <a:solidFill>
                  <a:srgbClr val="292934"/>
                </a:solidFill>
              </a:rPr>
              <a:pPr>
                <a:defRPr/>
              </a:pPr>
              <a:t>2018/9/27</a:t>
            </a:fld>
            <a:endParaRPr lang="en-US" altLang="ja-JP">
              <a:solidFill>
                <a:srgbClr val="292934"/>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latin typeface="Calibri" pitchFamily="34" charset="0"/>
                <a:ea typeface="ＭＳ Ｐゴシック" pitchFamily="50" charset="-128"/>
              </a:defRPr>
            </a:lvl1pPr>
          </a:lstStyle>
          <a:p>
            <a:pPr>
              <a:defRPr/>
            </a:pPr>
            <a:endParaRPr lang="en-US" altLang="ja-JP">
              <a:solidFill>
                <a:srgbClr val="292934"/>
              </a:solidFill>
            </a:endParaRPr>
          </a:p>
        </p:txBody>
      </p:sp>
      <p:sp>
        <p:nvSpPr>
          <p:cNvPr id="6" name="スライド番号プレースホルダ 5"/>
          <p:cNvSpPr>
            <a:spLocks noGrp="1"/>
          </p:cNvSpPr>
          <p:nvPr>
            <p:ph type="sldNum" sz="quarter" idx="4"/>
          </p:nvPr>
        </p:nvSpPr>
        <p:spPr>
          <a:xfrm>
            <a:off x="6823075" y="63944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smtClean="0">
                <a:latin typeface="Calibri" pitchFamily="34" charset="0"/>
                <a:ea typeface="ＭＳ Ｐゴシック" charset="-128"/>
              </a:defRPr>
            </a:lvl1pPr>
          </a:lstStyle>
          <a:p>
            <a:pPr>
              <a:defRPr/>
            </a:pPr>
            <a:fld id="{1DBBF15A-D03A-458E-AFC9-AEFAD1150BFB}" type="slidenum">
              <a:rPr lang="ja-JP" altLang="en-US">
                <a:solidFill>
                  <a:srgbClr val="292934"/>
                </a:solidFill>
              </a:rPr>
              <a:pPr>
                <a:defRPr/>
              </a:pPr>
              <a:t>‹Nº›</a:t>
            </a:fld>
            <a:endParaRPr lang="en-US" altLang="ja-JP" dirty="0">
              <a:solidFill>
                <a:srgbClr val="292934"/>
              </a:solidFill>
            </a:endParaRPr>
          </a:p>
        </p:txBody>
      </p:sp>
      <p:pic>
        <p:nvPicPr>
          <p:cNvPr id="1032" name="図 8" descr="花王マーク中.ai"/>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1925" y="234950"/>
            <a:ext cx="965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1154165"/>
      </p:ext>
    </p:extLst>
  </p:cSld>
  <p:clrMap bg1="lt1" tx1="dk1" bg2="lt2" tx2="dk2" accent1="accent1" accent2="accent2" accent3="accent3" accent4="accent4" accent5="accent5" accent6="accent6" hlink="hlink" folHlink="folHlink"/>
  <p:sldLayoutIdLst>
    <p:sldLayoutId id="2147483693" r:id="rId1"/>
    <p:sldLayoutId id="2147483694" r:id="rId2"/>
  </p:sldLayoutIdLst>
  <p:timing>
    <p:tnLst>
      <p:par>
        <p:cTn id="1" dur="indefinite" restart="never" nodeType="tmRoot"/>
      </p:par>
    </p:tnLst>
  </p:timing>
  <p:hf hdr="0" ftr="0" dt="0"/>
  <p:txStyles>
    <p:titleStyle>
      <a:lvl1pPr algn="l" defTabSz="457200" rtl="0" eaLnBrk="1" fontAlgn="base" hangingPunct="1">
        <a:spcBef>
          <a:spcPct val="0"/>
        </a:spcBef>
        <a:spcAft>
          <a:spcPct val="0"/>
        </a:spcAft>
        <a:defRPr kumimoji="1" sz="1700" kern="1200">
          <a:solidFill>
            <a:schemeClr val="bg1"/>
          </a:solidFill>
          <a:latin typeface="+mj-lt"/>
          <a:ea typeface="+mj-ea"/>
          <a:cs typeface="ＭＳ Ｐゴシック" pitchFamily="50" charset="-128"/>
        </a:defRPr>
      </a:lvl1pPr>
      <a:lvl2pPr algn="l" defTabSz="457200" rtl="0" eaLnBrk="1" fontAlgn="base" hangingPunct="1">
        <a:spcBef>
          <a:spcPct val="0"/>
        </a:spcBef>
        <a:spcAft>
          <a:spcPct val="0"/>
        </a:spcAft>
        <a:defRPr kumimoji="1" sz="1700">
          <a:solidFill>
            <a:schemeClr val="bg1"/>
          </a:solidFill>
          <a:latin typeface="Calibri" charset="0"/>
          <a:ea typeface="ＭＳ Ｐゴシック" pitchFamily="50" charset="-128"/>
          <a:cs typeface="ＭＳ Ｐゴシック" pitchFamily="50" charset="-128"/>
        </a:defRPr>
      </a:lvl2pPr>
      <a:lvl3pPr algn="l" defTabSz="457200" rtl="0" eaLnBrk="1" fontAlgn="base" hangingPunct="1">
        <a:spcBef>
          <a:spcPct val="0"/>
        </a:spcBef>
        <a:spcAft>
          <a:spcPct val="0"/>
        </a:spcAft>
        <a:defRPr kumimoji="1" sz="1700">
          <a:solidFill>
            <a:schemeClr val="bg1"/>
          </a:solidFill>
          <a:latin typeface="Calibri" charset="0"/>
          <a:ea typeface="ＭＳ Ｐゴシック" pitchFamily="50" charset="-128"/>
          <a:cs typeface="ＭＳ Ｐゴシック" pitchFamily="50" charset="-128"/>
        </a:defRPr>
      </a:lvl3pPr>
      <a:lvl4pPr algn="l" defTabSz="457200" rtl="0" eaLnBrk="1" fontAlgn="base" hangingPunct="1">
        <a:spcBef>
          <a:spcPct val="0"/>
        </a:spcBef>
        <a:spcAft>
          <a:spcPct val="0"/>
        </a:spcAft>
        <a:defRPr kumimoji="1" sz="1700">
          <a:solidFill>
            <a:schemeClr val="bg1"/>
          </a:solidFill>
          <a:latin typeface="Calibri" charset="0"/>
          <a:ea typeface="ＭＳ Ｐゴシック" pitchFamily="50" charset="-128"/>
          <a:cs typeface="ＭＳ Ｐゴシック" pitchFamily="50" charset="-128"/>
        </a:defRPr>
      </a:lvl4pPr>
      <a:lvl5pPr algn="l" defTabSz="457200" rtl="0" eaLnBrk="1" fontAlgn="base" hangingPunct="1">
        <a:spcBef>
          <a:spcPct val="0"/>
        </a:spcBef>
        <a:spcAft>
          <a:spcPct val="0"/>
        </a:spcAft>
        <a:defRPr kumimoji="1" sz="1700">
          <a:solidFill>
            <a:schemeClr val="bg1"/>
          </a:solidFill>
          <a:latin typeface="Calibri" charset="0"/>
          <a:ea typeface="ＭＳ Ｐゴシック" pitchFamily="50" charset="-128"/>
          <a:cs typeface="ＭＳ Ｐゴシック" pitchFamily="50" charset="-128"/>
        </a:defRPr>
      </a:lvl5pPr>
      <a:lvl6pPr marL="457200" algn="l" defTabSz="457200" rtl="0" eaLnBrk="1" fontAlgn="base" hangingPunct="1">
        <a:spcBef>
          <a:spcPct val="0"/>
        </a:spcBef>
        <a:spcAft>
          <a:spcPct val="0"/>
        </a:spcAft>
        <a:defRPr kumimoji="1" sz="1700">
          <a:solidFill>
            <a:schemeClr val="tx1"/>
          </a:solidFill>
          <a:latin typeface="Calibri" charset="0"/>
          <a:ea typeface="ＭＳ Ｐゴシック" pitchFamily="50" charset="-128"/>
          <a:cs typeface="ＭＳ Ｐゴシック" pitchFamily="50" charset="-128"/>
        </a:defRPr>
      </a:lvl6pPr>
      <a:lvl7pPr marL="914400" algn="l" defTabSz="457200" rtl="0" eaLnBrk="1" fontAlgn="base" hangingPunct="1">
        <a:spcBef>
          <a:spcPct val="0"/>
        </a:spcBef>
        <a:spcAft>
          <a:spcPct val="0"/>
        </a:spcAft>
        <a:defRPr kumimoji="1" sz="1700">
          <a:solidFill>
            <a:schemeClr val="tx1"/>
          </a:solidFill>
          <a:latin typeface="Calibri" charset="0"/>
          <a:ea typeface="ＭＳ Ｐゴシック" pitchFamily="50" charset="-128"/>
          <a:cs typeface="ＭＳ Ｐゴシック" pitchFamily="50" charset="-128"/>
        </a:defRPr>
      </a:lvl7pPr>
      <a:lvl8pPr marL="1371600" algn="l" defTabSz="457200" rtl="0" eaLnBrk="1" fontAlgn="base" hangingPunct="1">
        <a:spcBef>
          <a:spcPct val="0"/>
        </a:spcBef>
        <a:spcAft>
          <a:spcPct val="0"/>
        </a:spcAft>
        <a:defRPr kumimoji="1" sz="1700">
          <a:solidFill>
            <a:schemeClr val="tx1"/>
          </a:solidFill>
          <a:latin typeface="Calibri" charset="0"/>
          <a:ea typeface="ＭＳ Ｐゴシック" pitchFamily="50" charset="-128"/>
          <a:cs typeface="ＭＳ Ｐゴシック" pitchFamily="50" charset="-128"/>
        </a:defRPr>
      </a:lvl8pPr>
      <a:lvl9pPr marL="1828800" algn="l" defTabSz="457200" rtl="0" eaLnBrk="1" fontAlgn="base" hangingPunct="1">
        <a:spcBef>
          <a:spcPct val="0"/>
        </a:spcBef>
        <a:spcAft>
          <a:spcPct val="0"/>
        </a:spcAft>
        <a:defRPr kumimoji="1" sz="1700">
          <a:solidFill>
            <a:schemeClr val="tx1"/>
          </a:solidFill>
          <a:latin typeface="Calibri" charset="0"/>
          <a:ea typeface="ＭＳ Ｐゴシック" pitchFamily="50" charset="-128"/>
          <a:cs typeface="ＭＳ Ｐゴシック" pitchFamily="50" charset="-128"/>
        </a:defRPr>
      </a:lvl9pPr>
    </p:titleStyle>
    <p:bodyStyle>
      <a:lvl1pPr marL="342900" indent="-34290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1pPr>
      <a:lvl2pPr marL="742950" indent="-28575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2pPr>
      <a:lvl3pPr marL="1143000" indent="-22860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3pPr>
      <a:lvl4pPr marL="1600200" indent="-22860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4pPr>
      <a:lvl5pPr marL="2057400" indent="-22860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ＭＳ Ｐゴシック" pitchFamily="50" charset="-128"/>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4.xml"/><Relationship Id="rId18" Type="http://schemas.openxmlformats.org/officeDocument/2006/relationships/slide" Target="slide19.xml"/><Relationship Id="rId3" Type="http://schemas.openxmlformats.org/officeDocument/2006/relationships/slide" Target="slide4.xml"/><Relationship Id="rId21" Type="http://schemas.openxmlformats.org/officeDocument/2006/relationships/slide" Target="slide23.xml"/><Relationship Id="rId7" Type="http://schemas.openxmlformats.org/officeDocument/2006/relationships/slide" Target="slide8.xml"/><Relationship Id="rId12" Type="http://schemas.openxmlformats.org/officeDocument/2006/relationships/slide" Target="slide13.xml"/><Relationship Id="rId17" Type="http://schemas.openxmlformats.org/officeDocument/2006/relationships/slide" Target="slide18.xml"/><Relationship Id="rId2" Type="http://schemas.openxmlformats.org/officeDocument/2006/relationships/slide" Target="slide3.xml"/><Relationship Id="rId16" Type="http://schemas.openxmlformats.org/officeDocument/2006/relationships/slide" Target="slide17.xml"/><Relationship Id="rId20"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slide" Target="slide12.xml"/><Relationship Id="rId5" Type="http://schemas.openxmlformats.org/officeDocument/2006/relationships/slide" Target="slide6.xml"/><Relationship Id="rId15" Type="http://schemas.openxmlformats.org/officeDocument/2006/relationships/slide" Target="slide16.xml"/><Relationship Id="rId10" Type="http://schemas.openxmlformats.org/officeDocument/2006/relationships/slide" Target="slide11.xml"/><Relationship Id="rId19" Type="http://schemas.openxmlformats.org/officeDocument/2006/relationships/slide" Target="slide20.xml"/><Relationship Id="rId4" Type="http://schemas.openxmlformats.org/officeDocument/2006/relationships/slide" Target="slide5.xml"/><Relationship Id="rId9" Type="http://schemas.openxmlformats.org/officeDocument/2006/relationships/slide" Target="slide10.xml"/><Relationship Id="rId14" Type="http://schemas.openxmlformats.org/officeDocument/2006/relationships/slide" Target="slide15.xml"/><Relationship Id="rId22" Type="http://schemas.openxmlformats.org/officeDocument/2006/relationships/slide" Target="slide2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sz="quarter"/>
          </p:nvPr>
        </p:nvSpPr>
        <p:spPr>
          <a:xfrm>
            <a:off x="867543" y="-1240"/>
            <a:ext cx="7772400" cy="1470025"/>
          </a:xfrm>
        </p:spPr>
        <p:txBody>
          <a:bodyPr/>
          <a:lstStyle/>
          <a:p>
            <a:pPr algn="l"/>
            <a:r>
              <a:rPr lang="es-MX" sz="3000" b="1" dirty="0" smtClean="0">
                <a:solidFill>
                  <a:schemeClr val="bg1"/>
                </a:solidFill>
              </a:rPr>
              <a:t>Portal de Proveedores Quimi-Kao.</a:t>
            </a:r>
            <a:r>
              <a:rPr lang="es-MX" dirty="0" smtClean="0"/>
              <a:t>	</a:t>
            </a:r>
            <a:endParaRPr lang="es-MX"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84784"/>
            <a:ext cx="8185120" cy="4211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5076056" y="6093296"/>
            <a:ext cx="3576608" cy="369332"/>
          </a:xfrm>
          <a:prstGeom prst="rect">
            <a:avLst/>
          </a:prstGeom>
          <a:noFill/>
        </p:spPr>
        <p:txBody>
          <a:bodyPr wrap="square" rtlCol="0">
            <a:spAutoFit/>
          </a:bodyPr>
          <a:lstStyle/>
          <a:p>
            <a:r>
              <a:rPr lang="es-MX" dirty="0" smtClean="0"/>
              <a:t>Aplicable a partir de Octubre 2018.</a:t>
            </a:r>
            <a:endParaRPr lang="es-MX" dirty="0"/>
          </a:p>
        </p:txBody>
      </p:sp>
    </p:spTree>
    <p:extLst>
      <p:ext uri="{BB962C8B-B14F-4D97-AF65-F5344CB8AC3E}">
        <p14:creationId xmlns:p14="http://schemas.microsoft.com/office/powerpoint/2010/main" val="30069347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sz="3000" b="1" dirty="0" smtClean="0"/>
              <a:t>Donativos.</a:t>
            </a:r>
            <a:endParaRPr lang="es-MX" sz="3000" b="1" dirty="0"/>
          </a:p>
        </p:txBody>
      </p:sp>
      <p:sp>
        <p:nvSpPr>
          <p:cNvPr id="5" name="4 CuadroTexto"/>
          <p:cNvSpPr txBox="1"/>
          <p:nvPr/>
        </p:nvSpPr>
        <p:spPr>
          <a:xfrm>
            <a:off x="253315" y="4280199"/>
            <a:ext cx="8568952" cy="1477328"/>
          </a:xfrm>
          <a:prstGeom prst="rect">
            <a:avLst/>
          </a:prstGeom>
          <a:noFill/>
        </p:spPr>
        <p:txBody>
          <a:bodyPr wrap="square" rtlCol="0">
            <a:spAutoFit/>
          </a:bodyPr>
          <a:lstStyle/>
          <a:p>
            <a:r>
              <a:rPr lang="es-MX" dirty="0" smtClean="0"/>
              <a:t>En esta Sección sólo deberán acceder las Instituciones Donatarias que reciben Donativos por parte de Quimi-Kao.   </a:t>
            </a:r>
            <a:r>
              <a:rPr lang="es-MX" dirty="0" err="1" smtClean="0"/>
              <a:t>Accesar</a:t>
            </a:r>
            <a:r>
              <a:rPr lang="es-MX" dirty="0" smtClean="0"/>
              <a:t> al menú PROVEEDORES y elegir la opción “Donativos”.</a:t>
            </a:r>
          </a:p>
          <a:p>
            <a:r>
              <a:rPr lang="es-MX" dirty="0" smtClean="0"/>
              <a:t>En la siguiente pantalla deberá indicar:</a:t>
            </a:r>
          </a:p>
          <a:p>
            <a:r>
              <a:rPr lang="es-MX" u="sng" dirty="0" smtClean="0"/>
              <a:t>Correo electrónico</a:t>
            </a:r>
            <a:r>
              <a:rPr lang="es-MX" dirty="0" smtClean="0"/>
              <a:t>: El correo en el cual usted recibirá el acuse de recibo.</a:t>
            </a:r>
          </a:p>
          <a:p>
            <a:r>
              <a:rPr lang="es-MX" u="sng" dirty="0" smtClean="0"/>
              <a:t>Selección de archivo</a:t>
            </a:r>
            <a:r>
              <a:rPr lang="es-MX" dirty="0" smtClean="0"/>
              <a:t>: Agrega el XML que deseas enviar.</a:t>
            </a:r>
            <a:endParaRPr lang="es-MX" dirty="0"/>
          </a:p>
        </p:txBody>
      </p:sp>
      <p:sp>
        <p:nvSpPr>
          <p:cNvPr id="6" name="5 CuadroTexto"/>
          <p:cNvSpPr txBox="1"/>
          <p:nvPr/>
        </p:nvSpPr>
        <p:spPr>
          <a:xfrm>
            <a:off x="3275856" y="6021288"/>
            <a:ext cx="5796136" cy="646331"/>
          </a:xfrm>
          <a:prstGeom prst="rect">
            <a:avLst/>
          </a:prstGeom>
          <a:noFill/>
        </p:spPr>
        <p:txBody>
          <a:bodyPr wrap="square" rtlCol="0">
            <a:spAutoFit/>
          </a:bodyPr>
          <a:lstStyle/>
          <a:p>
            <a:r>
              <a:rPr lang="es-MX" dirty="0"/>
              <a:t>Minutos después en el correo que </a:t>
            </a:r>
            <a:r>
              <a:rPr lang="es-MX" dirty="0" smtClean="0"/>
              <a:t>registró, recibirá </a:t>
            </a:r>
            <a:r>
              <a:rPr lang="es-MX" dirty="0"/>
              <a:t>el acuse de recibo o rechazo del mismo. </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970276"/>
            <a:ext cx="3960440" cy="3224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848" y="970276"/>
            <a:ext cx="3960687" cy="3233109"/>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Elipse"/>
          <p:cNvSpPr/>
          <p:nvPr/>
        </p:nvSpPr>
        <p:spPr>
          <a:xfrm>
            <a:off x="2411760" y="2863898"/>
            <a:ext cx="1008112" cy="277069"/>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9748082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sz="3000" b="1" dirty="0" smtClean="0"/>
              <a:t>Agentes Aduanales.</a:t>
            </a:r>
            <a:endParaRPr lang="es-MX" sz="3000" b="1" dirty="0"/>
          </a:p>
        </p:txBody>
      </p:sp>
      <p:sp>
        <p:nvSpPr>
          <p:cNvPr id="5" name="4 CuadroTexto"/>
          <p:cNvSpPr txBox="1"/>
          <p:nvPr/>
        </p:nvSpPr>
        <p:spPr>
          <a:xfrm>
            <a:off x="6012160" y="2699220"/>
            <a:ext cx="2592288" cy="2031325"/>
          </a:xfrm>
          <a:prstGeom prst="rect">
            <a:avLst/>
          </a:prstGeom>
          <a:noFill/>
        </p:spPr>
        <p:txBody>
          <a:bodyPr wrap="square" rtlCol="0">
            <a:spAutoFit/>
          </a:bodyPr>
          <a:lstStyle/>
          <a:p>
            <a:r>
              <a:rPr lang="es-MX" dirty="0" smtClean="0"/>
              <a:t>En  el área de AGENTES ADUANALES encontrará las sub-secciones:</a:t>
            </a:r>
          </a:p>
          <a:p>
            <a:endParaRPr lang="es-MX" dirty="0"/>
          </a:p>
          <a:p>
            <a:pPr marL="285750" indent="-285750">
              <a:buFont typeface="Arial" pitchFamily="34" charset="0"/>
              <a:buChar char="•"/>
            </a:pPr>
            <a:r>
              <a:rPr lang="es-MX" dirty="0" smtClean="0"/>
              <a:t>Importación </a:t>
            </a:r>
          </a:p>
          <a:p>
            <a:pPr marL="285750" indent="-285750">
              <a:buFont typeface="Arial" pitchFamily="34" charset="0"/>
              <a:buChar char="•"/>
            </a:pPr>
            <a:r>
              <a:rPr lang="es-MX" dirty="0" smtClean="0"/>
              <a:t>Exportación</a:t>
            </a:r>
          </a:p>
          <a:p>
            <a:pPr marL="285750" indent="-285750">
              <a:buFont typeface="Arial" pitchFamily="34" charset="0"/>
              <a:buChar char="•"/>
            </a:pPr>
            <a:r>
              <a:rPr lang="es-MX" dirty="0" smtClean="0"/>
              <a:t>Muestras</a:t>
            </a:r>
            <a:endParaRPr lang="es-MX"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348880"/>
            <a:ext cx="4536503" cy="3862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Elipse"/>
          <p:cNvSpPr/>
          <p:nvPr/>
        </p:nvSpPr>
        <p:spPr>
          <a:xfrm>
            <a:off x="1115616" y="4869161"/>
            <a:ext cx="1944216" cy="36004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3" name="2 CuadroTexto"/>
          <p:cNvSpPr txBox="1"/>
          <p:nvPr/>
        </p:nvSpPr>
        <p:spPr>
          <a:xfrm>
            <a:off x="467544" y="1124744"/>
            <a:ext cx="8136904" cy="646331"/>
          </a:xfrm>
          <a:prstGeom prst="rect">
            <a:avLst/>
          </a:prstGeom>
          <a:noFill/>
        </p:spPr>
        <p:txBody>
          <a:bodyPr wrap="square" rtlCol="0">
            <a:spAutoFit/>
          </a:bodyPr>
          <a:lstStyle/>
          <a:p>
            <a:r>
              <a:rPr lang="es-MX" dirty="0"/>
              <a:t>Si usted </a:t>
            </a:r>
            <a:r>
              <a:rPr lang="es-MX" dirty="0" smtClean="0"/>
              <a:t>brinda </a:t>
            </a:r>
            <a:r>
              <a:rPr lang="es-MX" dirty="0"/>
              <a:t>servicios </a:t>
            </a:r>
            <a:r>
              <a:rPr lang="es-MX" dirty="0" smtClean="0"/>
              <a:t>de este tipo, </a:t>
            </a:r>
            <a:r>
              <a:rPr lang="es-MX" dirty="0"/>
              <a:t>deberá ingresar al Menú PROVEEDORES y dar </a:t>
            </a:r>
            <a:r>
              <a:rPr lang="es-MX" dirty="0" err="1"/>
              <a:t>click</a:t>
            </a:r>
            <a:r>
              <a:rPr lang="es-MX" dirty="0"/>
              <a:t> en </a:t>
            </a:r>
            <a:r>
              <a:rPr lang="es-MX" dirty="0" smtClean="0"/>
              <a:t>“Agentes Aduanales”.              </a:t>
            </a:r>
            <a:endParaRPr lang="es-MX" dirty="0"/>
          </a:p>
        </p:txBody>
      </p:sp>
      <p:sp>
        <p:nvSpPr>
          <p:cNvPr id="4" name="3 Llamada rectangular redondeada"/>
          <p:cNvSpPr/>
          <p:nvPr/>
        </p:nvSpPr>
        <p:spPr>
          <a:xfrm>
            <a:off x="3275856" y="5049181"/>
            <a:ext cx="986408" cy="900099"/>
          </a:xfrm>
          <a:prstGeom prst="wedgeRoundRectCallout">
            <a:avLst>
              <a:gd name="adj1" fmla="val -69975"/>
              <a:gd name="adj2" fmla="val -42009"/>
              <a:gd name="adj3" fmla="val 16667"/>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1024355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MX" sz="3000" b="1" dirty="0" smtClean="0"/>
              <a:t>Agentes Aduanales-Importación.</a:t>
            </a:r>
            <a:endParaRPr lang="es-MX" sz="3000" b="1" dirty="0"/>
          </a:p>
        </p:txBody>
      </p:sp>
      <p:sp>
        <p:nvSpPr>
          <p:cNvPr id="5" name="4 CuadroTexto"/>
          <p:cNvSpPr txBox="1"/>
          <p:nvPr/>
        </p:nvSpPr>
        <p:spPr>
          <a:xfrm>
            <a:off x="323528" y="4581128"/>
            <a:ext cx="8568952" cy="1477328"/>
          </a:xfrm>
          <a:prstGeom prst="rect">
            <a:avLst/>
          </a:prstGeom>
          <a:noFill/>
        </p:spPr>
        <p:txBody>
          <a:bodyPr wrap="square" rtlCol="0">
            <a:spAutoFit/>
          </a:bodyPr>
          <a:lstStyle/>
          <a:p>
            <a:r>
              <a:rPr lang="es-MX" u="sng" dirty="0"/>
              <a:t>Correo electrónico: </a:t>
            </a:r>
            <a:r>
              <a:rPr lang="es-MX" dirty="0"/>
              <a:t>El correo en el cual usted recibirá su acuse de recibo.</a:t>
            </a:r>
          </a:p>
          <a:p>
            <a:r>
              <a:rPr lang="es-MX" u="sng" dirty="0"/>
              <a:t>Número de orden de </a:t>
            </a:r>
            <a:r>
              <a:rPr lang="es-MX" u="sng" dirty="0" smtClean="0"/>
              <a:t>compra</a:t>
            </a:r>
            <a:r>
              <a:rPr lang="es-MX" dirty="0" smtClean="0"/>
              <a:t>: </a:t>
            </a:r>
            <a:r>
              <a:rPr lang="es-MX" dirty="0"/>
              <a:t>Este dato y el siguiente, </a:t>
            </a:r>
            <a:r>
              <a:rPr lang="es-MX" dirty="0" smtClean="0"/>
              <a:t>lo proporcionará </a:t>
            </a:r>
            <a:r>
              <a:rPr lang="es-MX" dirty="0"/>
              <a:t>el contacto de Quimi-Kao que solicitó el servicio.</a:t>
            </a:r>
          </a:p>
          <a:p>
            <a:r>
              <a:rPr lang="es-MX" u="sng" dirty="0"/>
              <a:t>Número de línea</a:t>
            </a:r>
            <a:r>
              <a:rPr lang="es-MX" dirty="0"/>
              <a:t>: Si </a:t>
            </a:r>
            <a:r>
              <a:rPr lang="es-MX" dirty="0" smtClean="0"/>
              <a:t>maneja más </a:t>
            </a:r>
            <a:r>
              <a:rPr lang="es-MX" dirty="0"/>
              <a:t>de una línea, </a:t>
            </a:r>
            <a:r>
              <a:rPr lang="es-MX" dirty="0" smtClean="0"/>
              <a:t>sepárela </a:t>
            </a:r>
            <a:r>
              <a:rPr lang="es-MX" dirty="0"/>
              <a:t>por </a:t>
            </a:r>
            <a:r>
              <a:rPr lang="es-MX" dirty="0" smtClean="0"/>
              <a:t>comas “ , ”.</a:t>
            </a:r>
            <a:endParaRPr lang="es-MX" dirty="0"/>
          </a:p>
          <a:p>
            <a:r>
              <a:rPr lang="es-MX" u="sng" dirty="0"/>
              <a:t>Selección de archivo</a:t>
            </a:r>
            <a:r>
              <a:rPr lang="es-MX" dirty="0"/>
              <a:t>: Agrega el XML que </a:t>
            </a:r>
            <a:r>
              <a:rPr lang="es-MX" dirty="0" smtClean="0"/>
              <a:t>desea </a:t>
            </a:r>
            <a:r>
              <a:rPr lang="es-MX" dirty="0"/>
              <a:t>enviar.</a:t>
            </a:r>
          </a:p>
        </p:txBody>
      </p:sp>
      <p:sp>
        <p:nvSpPr>
          <p:cNvPr id="7" name="6 CuadroTexto"/>
          <p:cNvSpPr txBox="1"/>
          <p:nvPr/>
        </p:nvSpPr>
        <p:spPr>
          <a:xfrm>
            <a:off x="5940152" y="1707654"/>
            <a:ext cx="2808312" cy="2308324"/>
          </a:xfrm>
          <a:prstGeom prst="rect">
            <a:avLst/>
          </a:prstGeom>
          <a:noFill/>
        </p:spPr>
        <p:txBody>
          <a:bodyPr wrap="square" rtlCol="0">
            <a:spAutoFit/>
          </a:bodyPr>
          <a:lstStyle/>
          <a:p>
            <a:r>
              <a:rPr lang="es-MX" dirty="0" smtClean="0"/>
              <a:t>Si los servicios que prestó el Agente Aduanal derivaron de una importación, deberá </a:t>
            </a:r>
            <a:r>
              <a:rPr lang="es-MX" dirty="0" err="1" smtClean="0"/>
              <a:t>accesar</a:t>
            </a:r>
            <a:r>
              <a:rPr lang="es-MX" dirty="0" smtClean="0"/>
              <a:t> en la Sub-sección IMPORTACIÓN, que desplegará pantalla en donde se deberá indicar:</a:t>
            </a:r>
            <a:endParaRPr lang="es-MX" dirty="0"/>
          </a:p>
          <a:p>
            <a:endParaRPr lang="es-MX" dirty="0"/>
          </a:p>
        </p:txBody>
      </p:sp>
      <p:sp>
        <p:nvSpPr>
          <p:cNvPr id="6" name="5 CuadroTexto"/>
          <p:cNvSpPr txBox="1"/>
          <p:nvPr/>
        </p:nvSpPr>
        <p:spPr>
          <a:xfrm>
            <a:off x="3275856" y="6021288"/>
            <a:ext cx="5796136" cy="646331"/>
          </a:xfrm>
          <a:prstGeom prst="rect">
            <a:avLst/>
          </a:prstGeom>
          <a:noFill/>
        </p:spPr>
        <p:txBody>
          <a:bodyPr wrap="square" rtlCol="0">
            <a:spAutoFit/>
          </a:bodyPr>
          <a:lstStyle/>
          <a:p>
            <a:r>
              <a:rPr lang="es-MX" dirty="0"/>
              <a:t>Minutos después en el correo que </a:t>
            </a:r>
            <a:r>
              <a:rPr lang="es-MX" dirty="0" smtClean="0"/>
              <a:t>registró, recibirá </a:t>
            </a:r>
            <a:r>
              <a:rPr lang="es-MX" dirty="0"/>
              <a:t>el acuse de recibo o rechazo del mismo. </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507" y="912520"/>
            <a:ext cx="5558011" cy="3713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78601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sz="3000" b="1" dirty="0" smtClean="0"/>
              <a:t>Agentes Aduanales-Exportación</a:t>
            </a:r>
            <a:r>
              <a:rPr lang="es-MX" dirty="0" smtClean="0"/>
              <a:t>.</a:t>
            </a:r>
            <a:endParaRPr lang="es-MX" dirty="0"/>
          </a:p>
        </p:txBody>
      </p:sp>
      <p:sp>
        <p:nvSpPr>
          <p:cNvPr id="4" name="3 CuadroTexto"/>
          <p:cNvSpPr txBox="1"/>
          <p:nvPr/>
        </p:nvSpPr>
        <p:spPr>
          <a:xfrm>
            <a:off x="93995" y="4395242"/>
            <a:ext cx="8928992" cy="1661993"/>
          </a:xfrm>
          <a:prstGeom prst="rect">
            <a:avLst/>
          </a:prstGeom>
          <a:noFill/>
        </p:spPr>
        <p:txBody>
          <a:bodyPr wrap="square" rtlCol="0">
            <a:spAutoFit/>
          </a:bodyPr>
          <a:lstStyle/>
          <a:p>
            <a:r>
              <a:rPr lang="es-MX" sz="1700" u="sng" dirty="0" smtClean="0"/>
              <a:t>Correo </a:t>
            </a:r>
            <a:r>
              <a:rPr lang="es-MX" sz="1700" u="sng" dirty="0"/>
              <a:t>electrónico: </a:t>
            </a:r>
            <a:r>
              <a:rPr lang="es-MX" sz="1700" dirty="0"/>
              <a:t>El correo en el cual usted recibirá su acuse de recibo.</a:t>
            </a:r>
          </a:p>
          <a:p>
            <a:r>
              <a:rPr lang="es-MX" sz="1700" u="sng" dirty="0"/>
              <a:t>Número de orden de venta</a:t>
            </a:r>
            <a:r>
              <a:rPr lang="es-MX" sz="1700" dirty="0"/>
              <a:t>: Este </a:t>
            </a:r>
            <a:r>
              <a:rPr lang="es-MX" sz="1700" dirty="0" smtClean="0"/>
              <a:t>dato,  </a:t>
            </a:r>
            <a:r>
              <a:rPr lang="es-MX" sz="1700" dirty="0"/>
              <a:t>lo </a:t>
            </a:r>
            <a:r>
              <a:rPr lang="es-MX" sz="1700" dirty="0" smtClean="0"/>
              <a:t>proporcionará </a:t>
            </a:r>
            <a:r>
              <a:rPr lang="es-MX" sz="1700" dirty="0"/>
              <a:t>el contacto de Quimi-Kao que solicitó el servicio.</a:t>
            </a:r>
          </a:p>
          <a:p>
            <a:r>
              <a:rPr lang="es-MX" sz="1700" u="sng" dirty="0"/>
              <a:t>Número de </a:t>
            </a:r>
            <a:r>
              <a:rPr lang="es-MX" sz="1700" u="sng" dirty="0" err="1"/>
              <a:t>B</a:t>
            </a:r>
            <a:r>
              <a:rPr lang="es-MX" sz="1700" u="sng" dirty="0" err="1" smtClean="0"/>
              <a:t>illing</a:t>
            </a:r>
            <a:r>
              <a:rPr lang="es-MX" sz="1700" dirty="0" smtClean="0"/>
              <a:t>: Indicar el número proporcionado por el contacto de Quimi-Kao que solicitó el servicio.</a:t>
            </a:r>
            <a:endParaRPr lang="es-MX" sz="1700" dirty="0"/>
          </a:p>
          <a:p>
            <a:r>
              <a:rPr lang="es-MX" sz="1700" u="sng" dirty="0"/>
              <a:t>Selección de archivo</a:t>
            </a:r>
            <a:r>
              <a:rPr lang="es-MX" sz="1700" dirty="0"/>
              <a:t>: </a:t>
            </a:r>
            <a:r>
              <a:rPr lang="es-MX" sz="1700" dirty="0" smtClean="0"/>
              <a:t>Agregar </a:t>
            </a:r>
            <a:r>
              <a:rPr lang="es-MX" sz="1700" dirty="0"/>
              <a:t>el XML que </a:t>
            </a:r>
            <a:r>
              <a:rPr lang="es-MX" sz="1700" dirty="0" smtClean="0"/>
              <a:t>desea </a:t>
            </a:r>
            <a:r>
              <a:rPr lang="es-MX" sz="1700" dirty="0"/>
              <a:t>enviar.</a:t>
            </a:r>
          </a:p>
        </p:txBody>
      </p:sp>
      <p:sp>
        <p:nvSpPr>
          <p:cNvPr id="7" name="6 CuadroTexto"/>
          <p:cNvSpPr txBox="1"/>
          <p:nvPr/>
        </p:nvSpPr>
        <p:spPr>
          <a:xfrm>
            <a:off x="5868144" y="1022019"/>
            <a:ext cx="2664296" cy="2585323"/>
          </a:xfrm>
          <a:prstGeom prst="rect">
            <a:avLst/>
          </a:prstGeom>
          <a:noFill/>
        </p:spPr>
        <p:txBody>
          <a:bodyPr wrap="square" rtlCol="0">
            <a:spAutoFit/>
          </a:bodyPr>
          <a:lstStyle/>
          <a:p>
            <a:r>
              <a:rPr lang="es-MX" dirty="0"/>
              <a:t>Si los servicios que prestó el Agente Aduanal derivaron de una </a:t>
            </a:r>
            <a:r>
              <a:rPr lang="es-MX" dirty="0" smtClean="0"/>
              <a:t>exportación, </a:t>
            </a:r>
            <a:r>
              <a:rPr lang="es-MX" dirty="0"/>
              <a:t>deberá </a:t>
            </a:r>
            <a:r>
              <a:rPr lang="es-MX" dirty="0" err="1"/>
              <a:t>accesar</a:t>
            </a:r>
            <a:r>
              <a:rPr lang="es-MX" dirty="0"/>
              <a:t> en la Sub-sección </a:t>
            </a:r>
            <a:r>
              <a:rPr lang="es-MX" dirty="0" smtClean="0"/>
              <a:t>EXPORTACIÓN</a:t>
            </a:r>
            <a:r>
              <a:rPr lang="es-MX" dirty="0"/>
              <a:t>, que desplegará pantalla en donde </a:t>
            </a:r>
            <a:r>
              <a:rPr lang="es-MX" dirty="0" smtClean="0"/>
              <a:t>deberá </a:t>
            </a:r>
            <a:r>
              <a:rPr lang="es-MX" dirty="0"/>
              <a:t>indicar:</a:t>
            </a:r>
          </a:p>
          <a:p>
            <a:endParaRPr lang="es-MX" dirty="0"/>
          </a:p>
        </p:txBody>
      </p:sp>
      <p:sp>
        <p:nvSpPr>
          <p:cNvPr id="8" name="7 CuadroTexto"/>
          <p:cNvSpPr txBox="1"/>
          <p:nvPr/>
        </p:nvSpPr>
        <p:spPr>
          <a:xfrm>
            <a:off x="3275856" y="6021288"/>
            <a:ext cx="5796136" cy="646331"/>
          </a:xfrm>
          <a:prstGeom prst="rect">
            <a:avLst/>
          </a:prstGeom>
          <a:noFill/>
        </p:spPr>
        <p:txBody>
          <a:bodyPr wrap="square" rtlCol="0">
            <a:spAutoFit/>
          </a:bodyPr>
          <a:lstStyle/>
          <a:p>
            <a:r>
              <a:rPr lang="es-MX" dirty="0"/>
              <a:t>Minutos después en el correo que </a:t>
            </a:r>
            <a:r>
              <a:rPr lang="es-MX" dirty="0" smtClean="0"/>
              <a:t>registró, recibirá </a:t>
            </a:r>
            <a:r>
              <a:rPr lang="es-MX" dirty="0"/>
              <a:t>el acuse de recibo o rechazo del mismo. </a:t>
            </a: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908720"/>
            <a:ext cx="5472608" cy="3449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15557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sz="3000" b="1" dirty="0" smtClean="0"/>
              <a:t>Agentes Aduanales – Muestras.</a:t>
            </a:r>
            <a:endParaRPr lang="es-MX" sz="3000" b="1" dirty="0"/>
          </a:p>
        </p:txBody>
      </p:sp>
      <p:sp>
        <p:nvSpPr>
          <p:cNvPr id="4" name="3 CuadroTexto"/>
          <p:cNvSpPr txBox="1"/>
          <p:nvPr/>
        </p:nvSpPr>
        <p:spPr>
          <a:xfrm>
            <a:off x="185987" y="4882683"/>
            <a:ext cx="8568952" cy="646331"/>
          </a:xfrm>
          <a:prstGeom prst="rect">
            <a:avLst/>
          </a:prstGeom>
          <a:noFill/>
        </p:spPr>
        <p:txBody>
          <a:bodyPr wrap="square" rtlCol="0">
            <a:spAutoFit/>
          </a:bodyPr>
          <a:lstStyle/>
          <a:p>
            <a:r>
              <a:rPr lang="es-MX" u="sng" dirty="0" smtClean="0"/>
              <a:t>Correo electrónico</a:t>
            </a:r>
            <a:r>
              <a:rPr lang="es-MX" dirty="0" smtClean="0"/>
              <a:t>: </a:t>
            </a:r>
            <a:r>
              <a:rPr lang="es-MX" dirty="0"/>
              <a:t>El correo en el cual usted recibirá su acuse de recibo.</a:t>
            </a:r>
          </a:p>
          <a:p>
            <a:r>
              <a:rPr lang="es-MX" u="sng" dirty="0" smtClean="0"/>
              <a:t>Selección de archivo</a:t>
            </a:r>
            <a:r>
              <a:rPr lang="es-MX" dirty="0" smtClean="0"/>
              <a:t>: Agregue el XML que desea enviar.</a:t>
            </a:r>
            <a:endParaRPr lang="es-MX" dirty="0"/>
          </a:p>
        </p:txBody>
      </p:sp>
      <p:sp>
        <p:nvSpPr>
          <p:cNvPr id="7" name="6 CuadroTexto"/>
          <p:cNvSpPr txBox="1"/>
          <p:nvPr/>
        </p:nvSpPr>
        <p:spPr>
          <a:xfrm>
            <a:off x="3275856" y="6021288"/>
            <a:ext cx="5796136" cy="646331"/>
          </a:xfrm>
          <a:prstGeom prst="rect">
            <a:avLst/>
          </a:prstGeom>
          <a:noFill/>
        </p:spPr>
        <p:txBody>
          <a:bodyPr wrap="square" rtlCol="0">
            <a:spAutoFit/>
          </a:bodyPr>
          <a:lstStyle/>
          <a:p>
            <a:r>
              <a:rPr lang="es-MX" dirty="0"/>
              <a:t>Minutos después en el correo que </a:t>
            </a:r>
            <a:r>
              <a:rPr lang="es-MX" dirty="0" smtClean="0"/>
              <a:t>registró, recibirá </a:t>
            </a:r>
            <a:r>
              <a:rPr lang="es-MX" dirty="0"/>
              <a:t>el acuse de recibo o rechazo del mismo. </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980728"/>
            <a:ext cx="5400600" cy="349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5868144" y="1022019"/>
            <a:ext cx="2664296" cy="2862322"/>
          </a:xfrm>
          <a:prstGeom prst="rect">
            <a:avLst/>
          </a:prstGeom>
          <a:noFill/>
        </p:spPr>
        <p:txBody>
          <a:bodyPr wrap="square" rtlCol="0">
            <a:spAutoFit/>
          </a:bodyPr>
          <a:lstStyle/>
          <a:p>
            <a:r>
              <a:rPr lang="es-MX" dirty="0"/>
              <a:t>Si los servicios que prestó el Agente Aduanal derivaron de una </a:t>
            </a:r>
            <a:r>
              <a:rPr lang="es-MX" dirty="0" smtClean="0"/>
              <a:t>importación o exportación de muestras, </a:t>
            </a:r>
            <a:r>
              <a:rPr lang="es-MX" dirty="0"/>
              <a:t>deberá </a:t>
            </a:r>
            <a:r>
              <a:rPr lang="es-MX" dirty="0" err="1"/>
              <a:t>accesar</a:t>
            </a:r>
            <a:r>
              <a:rPr lang="es-MX" dirty="0"/>
              <a:t> en la Sub-sección </a:t>
            </a:r>
            <a:r>
              <a:rPr lang="es-MX" dirty="0" smtClean="0"/>
              <a:t>MUESTRAS, </a:t>
            </a:r>
            <a:r>
              <a:rPr lang="es-MX" dirty="0"/>
              <a:t>que desplegará pantalla en donde </a:t>
            </a:r>
            <a:r>
              <a:rPr lang="es-MX" dirty="0" smtClean="0"/>
              <a:t>deberá </a:t>
            </a:r>
            <a:r>
              <a:rPr lang="es-MX" dirty="0"/>
              <a:t>indicar:</a:t>
            </a:r>
          </a:p>
          <a:p>
            <a:endParaRPr lang="es-MX" dirty="0"/>
          </a:p>
        </p:txBody>
      </p:sp>
    </p:spTree>
    <p:extLst>
      <p:ext uri="{BB962C8B-B14F-4D97-AF65-F5344CB8AC3E}">
        <p14:creationId xmlns:p14="http://schemas.microsoft.com/office/powerpoint/2010/main" val="38627885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sz="3000" b="1" dirty="0" smtClean="0"/>
              <a:t>Fletes.</a:t>
            </a:r>
            <a:endParaRPr lang="es-MX" sz="3000" b="1" dirty="0"/>
          </a:p>
        </p:txBody>
      </p:sp>
      <p:sp>
        <p:nvSpPr>
          <p:cNvPr id="4" name="3 CuadroTexto"/>
          <p:cNvSpPr txBox="1"/>
          <p:nvPr/>
        </p:nvSpPr>
        <p:spPr>
          <a:xfrm>
            <a:off x="287524" y="4941168"/>
            <a:ext cx="8604956" cy="2308324"/>
          </a:xfrm>
          <a:prstGeom prst="rect">
            <a:avLst/>
          </a:prstGeom>
          <a:noFill/>
        </p:spPr>
        <p:txBody>
          <a:bodyPr wrap="square" rtlCol="0">
            <a:spAutoFit/>
          </a:bodyPr>
          <a:lstStyle/>
          <a:p>
            <a:pPr marL="285750" indent="-285750">
              <a:buFont typeface="Arial" pitchFamily="34" charset="0"/>
              <a:buChar char="•"/>
            </a:pPr>
            <a:r>
              <a:rPr lang="es-MX" dirty="0" smtClean="0"/>
              <a:t>Flete de Materia Prima.   Son los servicios de transporte que realiza con DESTINO FINAL a Quimi-Kao, ya sea a la Planta de El Salto, Jalisco o a nuestra bodega en la Ciudad de México.</a:t>
            </a:r>
          </a:p>
          <a:p>
            <a:pPr marL="285750" indent="-285750">
              <a:buFont typeface="Arial" pitchFamily="34" charset="0"/>
              <a:buChar char="•"/>
            </a:pPr>
            <a:r>
              <a:rPr lang="es-MX" dirty="0" smtClean="0"/>
              <a:t>Flete de Venta. Son los servicios de transporte que realiza con </a:t>
            </a:r>
            <a:r>
              <a:rPr lang="es-MX" dirty="0"/>
              <a:t>ORIGEN </a:t>
            </a:r>
            <a:r>
              <a:rPr lang="es-MX" dirty="0" smtClean="0"/>
              <a:t>en Quimi-Kao</a:t>
            </a:r>
            <a:r>
              <a:rPr lang="es-MX" dirty="0"/>
              <a:t>, ya sea a la Planta de El Salto, Jalisco o </a:t>
            </a:r>
            <a:r>
              <a:rPr lang="es-MX" dirty="0" smtClean="0"/>
              <a:t>en </a:t>
            </a:r>
            <a:r>
              <a:rPr lang="es-MX" dirty="0"/>
              <a:t>nuestra bodega en la Ciudad de </a:t>
            </a:r>
            <a:r>
              <a:rPr lang="es-MX" dirty="0" smtClean="0"/>
              <a:t>México y con Destino al lugar solicitado por el Contacto de Quimi-Kao.</a:t>
            </a:r>
            <a:endParaRPr lang="es-MX" dirty="0"/>
          </a:p>
          <a:p>
            <a:pPr marL="285750" indent="-285750">
              <a:buFont typeface="Arial" pitchFamily="34" charset="0"/>
              <a:buChar char="•"/>
            </a:pPr>
            <a:endParaRPr lang="es-MX" dirty="0" smtClean="0"/>
          </a:p>
          <a:p>
            <a:endParaRPr lang="es-MX" dirty="0" smtClean="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9" y="1526788"/>
            <a:ext cx="5480910" cy="338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Elipse"/>
          <p:cNvSpPr/>
          <p:nvPr/>
        </p:nvSpPr>
        <p:spPr>
          <a:xfrm>
            <a:off x="495235" y="4005064"/>
            <a:ext cx="1656184" cy="36004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7" name="6 Llamada rectangular redondeada"/>
          <p:cNvSpPr/>
          <p:nvPr/>
        </p:nvSpPr>
        <p:spPr>
          <a:xfrm>
            <a:off x="2309499" y="4041068"/>
            <a:ext cx="986408" cy="900099"/>
          </a:xfrm>
          <a:prstGeom prst="wedgeRoundRectCallout">
            <a:avLst>
              <a:gd name="adj1" fmla="val -69117"/>
              <a:gd name="adj2" fmla="val -29781"/>
              <a:gd name="adj3" fmla="val 16667"/>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8" name="7 CuadroTexto"/>
          <p:cNvSpPr txBox="1"/>
          <p:nvPr/>
        </p:nvSpPr>
        <p:spPr>
          <a:xfrm>
            <a:off x="287524" y="880457"/>
            <a:ext cx="8136904" cy="646331"/>
          </a:xfrm>
          <a:prstGeom prst="rect">
            <a:avLst/>
          </a:prstGeom>
          <a:noFill/>
        </p:spPr>
        <p:txBody>
          <a:bodyPr wrap="square" rtlCol="0">
            <a:spAutoFit/>
          </a:bodyPr>
          <a:lstStyle/>
          <a:p>
            <a:r>
              <a:rPr lang="es-MX" dirty="0"/>
              <a:t>Si usted </a:t>
            </a:r>
            <a:r>
              <a:rPr lang="es-MX" dirty="0" smtClean="0"/>
              <a:t>brinda </a:t>
            </a:r>
            <a:r>
              <a:rPr lang="es-MX" dirty="0"/>
              <a:t>servicios </a:t>
            </a:r>
            <a:r>
              <a:rPr lang="es-MX" dirty="0" smtClean="0"/>
              <a:t>de fletes o autotransporte de carga, </a:t>
            </a:r>
            <a:r>
              <a:rPr lang="es-MX" dirty="0"/>
              <a:t>deberá ingresar al Menú PROVEEDORES y dar </a:t>
            </a:r>
            <a:r>
              <a:rPr lang="es-MX" dirty="0" err="1"/>
              <a:t>click</a:t>
            </a:r>
            <a:r>
              <a:rPr lang="es-MX" dirty="0"/>
              <a:t> en </a:t>
            </a:r>
            <a:r>
              <a:rPr lang="es-MX" dirty="0" smtClean="0"/>
              <a:t>“Fletes”.              </a:t>
            </a:r>
            <a:endParaRPr lang="es-MX" dirty="0"/>
          </a:p>
        </p:txBody>
      </p:sp>
      <p:sp>
        <p:nvSpPr>
          <p:cNvPr id="9" name="8 CuadroTexto"/>
          <p:cNvSpPr txBox="1"/>
          <p:nvPr/>
        </p:nvSpPr>
        <p:spPr>
          <a:xfrm>
            <a:off x="6012160" y="2699220"/>
            <a:ext cx="3024336" cy="1754326"/>
          </a:xfrm>
          <a:prstGeom prst="rect">
            <a:avLst/>
          </a:prstGeom>
          <a:noFill/>
        </p:spPr>
        <p:txBody>
          <a:bodyPr wrap="square" rtlCol="0">
            <a:spAutoFit/>
          </a:bodyPr>
          <a:lstStyle/>
          <a:p>
            <a:r>
              <a:rPr lang="es-MX" dirty="0" smtClean="0"/>
              <a:t>En  la sección de FLETES encontrará dos sub-secciones:</a:t>
            </a:r>
          </a:p>
          <a:p>
            <a:endParaRPr lang="es-MX" dirty="0"/>
          </a:p>
          <a:p>
            <a:pPr marL="285750" indent="-285750">
              <a:buFont typeface="Arial" pitchFamily="34" charset="0"/>
              <a:buChar char="•"/>
            </a:pPr>
            <a:r>
              <a:rPr lang="es-MX" dirty="0"/>
              <a:t>Flete de Materia Prima</a:t>
            </a:r>
          </a:p>
          <a:p>
            <a:pPr marL="285750" indent="-285750">
              <a:buFont typeface="Arial" pitchFamily="34" charset="0"/>
              <a:buChar char="•"/>
            </a:pPr>
            <a:r>
              <a:rPr lang="es-MX" dirty="0"/>
              <a:t>Flete de Venta </a:t>
            </a:r>
          </a:p>
          <a:p>
            <a:endParaRPr lang="es-MX" dirty="0"/>
          </a:p>
        </p:txBody>
      </p:sp>
    </p:spTree>
    <p:extLst>
      <p:ext uri="{BB962C8B-B14F-4D97-AF65-F5344CB8AC3E}">
        <p14:creationId xmlns:p14="http://schemas.microsoft.com/office/powerpoint/2010/main" val="13547007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sz="3000" b="1" dirty="0" smtClean="0"/>
              <a:t>Flete de Materia Prima.</a:t>
            </a:r>
            <a:br>
              <a:rPr lang="es-MX" sz="3000" b="1" dirty="0" smtClean="0"/>
            </a:br>
            <a:endParaRPr lang="es-MX" sz="3000" b="1" dirty="0"/>
          </a:p>
        </p:txBody>
      </p:sp>
      <p:sp>
        <p:nvSpPr>
          <p:cNvPr id="4" name="3 CuadroTexto"/>
          <p:cNvSpPr txBox="1"/>
          <p:nvPr/>
        </p:nvSpPr>
        <p:spPr>
          <a:xfrm>
            <a:off x="5940152" y="1916832"/>
            <a:ext cx="2664296" cy="2308324"/>
          </a:xfrm>
          <a:prstGeom prst="rect">
            <a:avLst/>
          </a:prstGeom>
          <a:noFill/>
        </p:spPr>
        <p:txBody>
          <a:bodyPr wrap="square" rtlCol="0">
            <a:spAutoFit/>
          </a:bodyPr>
          <a:lstStyle/>
          <a:p>
            <a:r>
              <a:rPr lang="es-MX" dirty="0" smtClean="0"/>
              <a:t>En los campos de FLETE DE MATERIA PRIMA deberá seleccionar:</a:t>
            </a:r>
          </a:p>
          <a:p>
            <a:endParaRPr lang="es-MX" dirty="0" smtClean="0"/>
          </a:p>
          <a:p>
            <a:r>
              <a:rPr lang="es-MX" dirty="0"/>
              <a:t>E</a:t>
            </a:r>
            <a:r>
              <a:rPr lang="es-MX" dirty="0" smtClean="0"/>
              <a:t>l tipo de flete:</a:t>
            </a:r>
          </a:p>
          <a:p>
            <a:pPr marL="285750" indent="-285750">
              <a:buFont typeface="Arial" pitchFamily="34" charset="0"/>
              <a:buChar char="•"/>
            </a:pPr>
            <a:r>
              <a:rPr lang="es-MX" dirty="0" smtClean="0"/>
              <a:t>Marítimo</a:t>
            </a:r>
          </a:p>
          <a:p>
            <a:pPr marL="285750" indent="-285750">
              <a:buFont typeface="Arial" pitchFamily="34" charset="0"/>
              <a:buChar char="•"/>
            </a:pPr>
            <a:r>
              <a:rPr lang="es-MX" dirty="0" smtClean="0"/>
              <a:t>Terrestre</a:t>
            </a:r>
            <a:endParaRPr lang="es-MX" dirty="0"/>
          </a:p>
          <a:p>
            <a:endParaRPr lang="es-MX" dirty="0"/>
          </a:p>
        </p:txBody>
      </p:sp>
      <p:sp>
        <p:nvSpPr>
          <p:cNvPr id="5" name="4 CuadroTexto"/>
          <p:cNvSpPr txBox="1"/>
          <p:nvPr/>
        </p:nvSpPr>
        <p:spPr>
          <a:xfrm>
            <a:off x="107504" y="4725144"/>
            <a:ext cx="8568952" cy="1400383"/>
          </a:xfrm>
          <a:prstGeom prst="rect">
            <a:avLst/>
          </a:prstGeom>
          <a:noFill/>
        </p:spPr>
        <p:txBody>
          <a:bodyPr wrap="square" rtlCol="0">
            <a:spAutoFit/>
          </a:bodyPr>
          <a:lstStyle/>
          <a:p>
            <a:r>
              <a:rPr lang="es-MX" sz="1700" u="sng" dirty="0" smtClean="0"/>
              <a:t>Correo electrónico: </a:t>
            </a:r>
            <a:r>
              <a:rPr lang="es-MX" sz="1700" dirty="0"/>
              <a:t>E</a:t>
            </a:r>
            <a:r>
              <a:rPr lang="es-MX" sz="1700" dirty="0" smtClean="0"/>
              <a:t>l correo en el cual usted recibirá su acuse de recibo.</a:t>
            </a:r>
          </a:p>
          <a:p>
            <a:r>
              <a:rPr lang="es-MX" sz="1700" u="sng" dirty="0" smtClean="0"/>
              <a:t>Número de orden de compra</a:t>
            </a:r>
            <a:r>
              <a:rPr lang="es-MX" sz="1700" dirty="0" smtClean="0"/>
              <a:t>: Este dato y el siguiente, se lo proporcionará el contacto de Quimi-Kao</a:t>
            </a:r>
            <a:r>
              <a:rPr lang="es-MX" sz="1700" dirty="0"/>
              <a:t> </a:t>
            </a:r>
            <a:r>
              <a:rPr lang="es-MX" sz="1700" dirty="0" smtClean="0"/>
              <a:t>que solicitó el servicio.</a:t>
            </a:r>
          </a:p>
          <a:p>
            <a:r>
              <a:rPr lang="es-MX" sz="1700" u="sng" dirty="0" smtClean="0"/>
              <a:t>Número de línea</a:t>
            </a:r>
            <a:r>
              <a:rPr lang="es-MX" sz="1700" dirty="0" smtClean="0"/>
              <a:t>: Si maneja mas de una línea, sepárala por comas “ , ”.</a:t>
            </a:r>
          </a:p>
          <a:p>
            <a:r>
              <a:rPr lang="es-MX" sz="1700" u="sng" dirty="0" smtClean="0"/>
              <a:t>Selección de archivo</a:t>
            </a:r>
            <a:r>
              <a:rPr lang="es-MX" sz="1700" dirty="0" smtClean="0"/>
              <a:t>: Agregue el XML que desea enviar.</a:t>
            </a:r>
            <a:endParaRPr lang="es-MX" sz="1700" dirty="0"/>
          </a:p>
        </p:txBody>
      </p:sp>
      <p:sp>
        <p:nvSpPr>
          <p:cNvPr id="6" name="5 CuadroTexto"/>
          <p:cNvSpPr txBox="1"/>
          <p:nvPr/>
        </p:nvSpPr>
        <p:spPr>
          <a:xfrm>
            <a:off x="3203848" y="6125527"/>
            <a:ext cx="5868144" cy="615553"/>
          </a:xfrm>
          <a:prstGeom prst="rect">
            <a:avLst/>
          </a:prstGeom>
          <a:noFill/>
        </p:spPr>
        <p:txBody>
          <a:bodyPr wrap="square" rtlCol="0">
            <a:spAutoFit/>
          </a:bodyPr>
          <a:lstStyle/>
          <a:p>
            <a:r>
              <a:rPr lang="es-MX" sz="1700" dirty="0" smtClean="0"/>
              <a:t>Minutos después en el correo que registró, recibirá el acuse de recibo o rechazo del mismo. </a:t>
            </a:r>
            <a:endParaRPr lang="es-MX" sz="1700" dirty="0"/>
          </a:p>
        </p:txBody>
      </p:sp>
      <p:sp>
        <p:nvSpPr>
          <p:cNvPr id="3" name="2 Rectángulo"/>
          <p:cNvSpPr/>
          <p:nvPr/>
        </p:nvSpPr>
        <p:spPr>
          <a:xfrm>
            <a:off x="153616" y="908720"/>
            <a:ext cx="8450832" cy="1200329"/>
          </a:xfrm>
          <a:prstGeom prst="rect">
            <a:avLst/>
          </a:prstGeom>
        </p:spPr>
        <p:txBody>
          <a:bodyPr wrap="square">
            <a:spAutoFit/>
          </a:bodyPr>
          <a:lstStyle/>
          <a:p>
            <a:pPr marL="285750" indent="-285750">
              <a:buFont typeface="Arial" pitchFamily="34" charset="0"/>
              <a:buChar char="•"/>
            </a:pPr>
            <a:r>
              <a:rPr lang="es-MX" dirty="0" smtClean="0"/>
              <a:t>En esta sección deberá adjuntar su cuenta por cobrar por servicios </a:t>
            </a:r>
            <a:r>
              <a:rPr lang="es-MX" dirty="0"/>
              <a:t>de </a:t>
            </a:r>
            <a:r>
              <a:rPr lang="es-MX" dirty="0" smtClean="0"/>
              <a:t>transporte terrestre </a:t>
            </a:r>
            <a:r>
              <a:rPr lang="es-MX" dirty="0"/>
              <a:t>que realiza con DESTINO FINAL a Quimi-Kao, ya sea </a:t>
            </a:r>
            <a:r>
              <a:rPr lang="es-MX" dirty="0" smtClean="0"/>
              <a:t>a </a:t>
            </a:r>
            <a:r>
              <a:rPr lang="es-MX" dirty="0"/>
              <a:t>la Planta de El Salto, Jalisco </a:t>
            </a:r>
            <a:r>
              <a:rPr lang="es-MX" dirty="0" smtClean="0"/>
              <a:t>o en la </a:t>
            </a:r>
            <a:r>
              <a:rPr lang="es-MX" dirty="0"/>
              <a:t>bodega en la Ciudad de </a:t>
            </a:r>
            <a:r>
              <a:rPr lang="es-MX" dirty="0" smtClean="0"/>
              <a:t>México.   En el caso de Flete marítimo, el DESTINO FINAL es puerto mexicano.</a:t>
            </a:r>
            <a:endParaRPr lang="es-MX"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120" y="2060848"/>
            <a:ext cx="4968552" cy="2664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8 Conector recto de flecha"/>
          <p:cNvCxnSpPr/>
          <p:nvPr/>
        </p:nvCxnSpPr>
        <p:spPr>
          <a:xfrm>
            <a:off x="3923928" y="3573016"/>
            <a:ext cx="1944216" cy="0"/>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64826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s-MX" sz="4100" b="1" dirty="0">
              <a:solidFill>
                <a:schemeClr val="tx2"/>
              </a:solidFill>
              <a:effectLst>
                <a:outerShdw blurRad="31750" dist="25400" dir="5400000" algn="tl" rotWithShape="0">
                  <a:srgbClr val="000000">
                    <a:alpha val="25000"/>
                  </a:srgbClr>
                </a:outerShdw>
              </a:effectLst>
            </a:endParaRPr>
          </a:p>
        </p:txBody>
      </p:sp>
      <p:sp>
        <p:nvSpPr>
          <p:cNvPr id="6" name="5 CuadroTexto"/>
          <p:cNvSpPr txBox="1"/>
          <p:nvPr/>
        </p:nvSpPr>
        <p:spPr>
          <a:xfrm>
            <a:off x="117848" y="4941168"/>
            <a:ext cx="8568952" cy="1477328"/>
          </a:xfrm>
          <a:prstGeom prst="rect">
            <a:avLst/>
          </a:prstGeom>
          <a:noFill/>
        </p:spPr>
        <p:txBody>
          <a:bodyPr wrap="square" rtlCol="0">
            <a:spAutoFit/>
          </a:bodyPr>
          <a:lstStyle/>
          <a:p>
            <a:r>
              <a:rPr lang="es-MX" u="sng" dirty="0" smtClean="0"/>
              <a:t>Venta a Cliente Extranjero</a:t>
            </a:r>
            <a:r>
              <a:rPr lang="es-MX" dirty="0" smtClean="0"/>
              <a:t>.   El Flete tiene su ORIGEN en Quimi-Kao y su destino es alguna Aduana.    O bien en caso de flete marítimo, el ORIGEN está en Aduana de puerto mexicano y el Destino en el Extranjero.</a:t>
            </a:r>
          </a:p>
          <a:p>
            <a:r>
              <a:rPr lang="es-MX" u="sng" dirty="0" smtClean="0"/>
              <a:t>Venta a Cliente Nacional</a:t>
            </a:r>
            <a:r>
              <a:rPr lang="es-MX" dirty="0" smtClean="0"/>
              <a:t>.  El Flete tiene su ORIGEN en Quimi-Kao y su destino es algún punto de la República Mexicana distinto a Aduana.</a:t>
            </a:r>
            <a:endParaRPr lang="es-MX" dirty="0"/>
          </a:p>
        </p:txBody>
      </p:sp>
      <p:sp>
        <p:nvSpPr>
          <p:cNvPr id="8" name="1 Título"/>
          <p:cNvSpPr>
            <a:spLocks noGrp="1"/>
          </p:cNvSpPr>
          <p:nvPr>
            <p:ph type="title"/>
          </p:nvPr>
        </p:nvSpPr>
        <p:spPr>
          <a:xfrm>
            <a:off x="251520" y="274638"/>
            <a:ext cx="7158038" cy="438150"/>
          </a:xfrm>
        </p:spPr>
        <p:txBody>
          <a:bodyPr/>
          <a:lstStyle/>
          <a:p>
            <a:r>
              <a:rPr lang="es-MX" sz="3000" b="1" dirty="0"/>
              <a:t>Flete de </a:t>
            </a:r>
            <a:r>
              <a:rPr lang="es-MX" sz="3000" b="1" dirty="0" smtClean="0"/>
              <a:t>Venta.</a:t>
            </a:r>
            <a:endParaRPr lang="es-MX" dirty="0"/>
          </a:p>
        </p:txBody>
      </p:sp>
      <p:sp>
        <p:nvSpPr>
          <p:cNvPr id="2" name="1 CuadroTexto"/>
          <p:cNvSpPr txBox="1"/>
          <p:nvPr/>
        </p:nvSpPr>
        <p:spPr>
          <a:xfrm>
            <a:off x="107504" y="1052736"/>
            <a:ext cx="8964488" cy="1415772"/>
          </a:xfrm>
          <a:prstGeom prst="rect">
            <a:avLst/>
          </a:prstGeom>
          <a:noFill/>
        </p:spPr>
        <p:txBody>
          <a:bodyPr wrap="square" rtlCol="0">
            <a:spAutoFit/>
          </a:bodyPr>
          <a:lstStyle/>
          <a:p>
            <a:r>
              <a:rPr lang="es-MX" sz="1700" dirty="0"/>
              <a:t>En esta sección deberá adjuntar su cuenta por cobrar por servicios </a:t>
            </a:r>
            <a:r>
              <a:rPr lang="es-MX" sz="1700" dirty="0" smtClean="0"/>
              <a:t>de transporte terrestre que </a:t>
            </a:r>
            <a:r>
              <a:rPr lang="es-MX" sz="1700" dirty="0"/>
              <a:t>realiza con ORIGEN en Quimi-Kao, ya sea </a:t>
            </a:r>
            <a:r>
              <a:rPr lang="es-MX" sz="1700" dirty="0" smtClean="0"/>
              <a:t>en </a:t>
            </a:r>
            <a:r>
              <a:rPr lang="es-MX" sz="1700" dirty="0"/>
              <a:t>la Planta de El Salto, Jalisco o en nuestra bodega en la Ciudad de México y con Destino al lugar solicitado por el Contacto de Quimi-Kao</a:t>
            </a:r>
            <a:r>
              <a:rPr lang="es-MX" sz="1700" dirty="0" smtClean="0"/>
              <a:t>.      En caso de fletes marítimos, el ORIGEN es puerto mexicano y el destino cualquier lugar del extranjero.</a:t>
            </a:r>
            <a:endParaRPr lang="es-MX" sz="1700" dirty="0"/>
          </a:p>
          <a:p>
            <a:endParaRPr lang="es-MX"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448" y="2276872"/>
            <a:ext cx="5922403" cy="258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Elipse"/>
          <p:cNvSpPr/>
          <p:nvPr/>
        </p:nvSpPr>
        <p:spPr>
          <a:xfrm>
            <a:off x="3170648" y="4253973"/>
            <a:ext cx="1143255" cy="36004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1" name="10 Llamada rectangular redondeada"/>
          <p:cNvSpPr/>
          <p:nvPr/>
        </p:nvSpPr>
        <p:spPr>
          <a:xfrm>
            <a:off x="4589748" y="4433993"/>
            <a:ext cx="1440160" cy="401807"/>
          </a:xfrm>
          <a:prstGeom prst="wedgeRoundRectCallout">
            <a:avLst>
              <a:gd name="adj1" fmla="val -69117"/>
              <a:gd name="adj2" fmla="val -29781"/>
              <a:gd name="adj3" fmla="val 16667"/>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3" name="2 CuadroTexto"/>
          <p:cNvSpPr txBox="1"/>
          <p:nvPr/>
        </p:nvSpPr>
        <p:spPr>
          <a:xfrm>
            <a:off x="6444208" y="2271757"/>
            <a:ext cx="2242592" cy="2585323"/>
          </a:xfrm>
          <a:prstGeom prst="rect">
            <a:avLst/>
          </a:prstGeom>
          <a:noFill/>
        </p:spPr>
        <p:txBody>
          <a:bodyPr wrap="square" rtlCol="0">
            <a:spAutoFit/>
          </a:bodyPr>
          <a:lstStyle/>
          <a:p>
            <a:r>
              <a:rPr lang="es-MX" dirty="0" smtClean="0"/>
              <a:t>Ingrese al Menú PROVEEDORES.  Elegir FLETES y posteriormente dar </a:t>
            </a:r>
            <a:r>
              <a:rPr lang="es-MX" dirty="0" err="1" smtClean="0"/>
              <a:t>click</a:t>
            </a:r>
            <a:r>
              <a:rPr lang="es-MX" dirty="0" smtClean="0"/>
              <a:t> en  FLETES DE VENTAS.</a:t>
            </a:r>
          </a:p>
          <a:p>
            <a:endParaRPr lang="es-MX" dirty="0"/>
          </a:p>
          <a:p>
            <a:r>
              <a:rPr lang="es-MX" dirty="0" smtClean="0"/>
              <a:t>Después elija una de estas dos opciones:</a:t>
            </a:r>
            <a:endParaRPr lang="es-MX" dirty="0"/>
          </a:p>
        </p:txBody>
      </p:sp>
      <p:cxnSp>
        <p:nvCxnSpPr>
          <p:cNvPr id="12" name="11 Conector recto de flecha"/>
          <p:cNvCxnSpPr/>
          <p:nvPr/>
        </p:nvCxnSpPr>
        <p:spPr>
          <a:xfrm>
            <a:off x="6131851" y="4614012"/>
            <a:ext cx="384365" cy="1"/>
          </a:xfrm>
          <a:prstGeom prst="straightConnector1">
            <a:avLst/>
          </a:prstGeom>
          <a:ln>
            <a:solidFill>
              <a:srgbClr val="00B0F0"/>
            </a:solidFill>
            <a:tailEnd type="arrow"/>
          </a:ln>
        </p:spPr>
        <p:style>
          <a:lnRef idx="2">
            <a:schemeClr val="accent1"/>
          </a:lnRef>
          <a:fillRef idx="0">
            <a:schemeClr val="accent1"/>
          </a:fillRef>
          <a:effectRef idx="1">
            <a:schemeClr val="accent1"/>
          </a:effectRef>
          <a:fontRef idx="minor">
            <a:schemeClr val="tx1"/>
          </a:fontRef>
        </p:style>
      </p:cxnSp>
      <p:sp>
        <p:nvSpPr>
          <p:cNvPr id="16" name="15 Elipse"/>
          <p:cNvSpPr/>
          <p:nvPr/>
        </p:nvSpPr>
        <p:spPr>
          <a:xfrm>
            <a:off x="1259632" y="4095073"/>
            <a:ext cx="1143255" cy="18002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1637066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sz="3000" b="1" dirty="0" smtClean="0"/>
              <a:t>Flete de Venta a Cliente Extranjero.</a:t>
            </a:r>
            <a:endParaRPr lang="es-MX" sz="3000" b="1" dirty="0"/>
          </a:p>
        </p:txBody>
      </p:sp>
      <p:sp>
        <p:nvSpPr>
          <p:cNvPr id="4" name="3 CuadroTexto"/>
          <p:cNvSpPr txBox="1"/>
          <p:nvPr/>
        </p:nvSpPr>
        <p:spPr>
          <a:xfrm>
            <a:off x="5928403" y="1124744"/>
            <a:ext cx="2664296" cy="3139321"/>
          </a:xfrm>
          <a:prstGeom prst="rect">
            <a:avLst/>
          </a:prstGeom>
          <a:noFill/>
        </p:spPr>
        <p:txBody>
          <a:bodyPr wrap="square" rtlCol="0">
            <a:spAutoFit/>
          </a:bodyPr>
          <a:lstStyle/>
          <a:p>
            <a:r>
              <a:rPr lang="es-MX" dirty="0" smtClean="0"/>
              <a:t>Si el servicio prestado corresponde a esta opción, deberá llenar los siguientes campos: </a:t>
            </a:r>
          </a:p>
          <a:p>
            <a:endParaRPr lang="es-MX" dirty="0" smtClean="0"/>
          </a:p>
          <a:p>
            <a:endParaRPr lang="es-MX" dirty="0" smtClean="0"/>
          </a:p>
          <a:p>
            <a:r>
              <a:rPr lang="es-MX" dirty="0" smtClean="0"/>
              <a:t>Seleccione el tipo de flete:</a:t>
            </a:r>
          </a:p>
          <a:p>
            <a:pPr marL="285750" indent="-285750">
              <a:buFont typeface="Arial" pitchFamily="34" charset="0"/>
              <a:buChar char="•"/>
            </a:pPr>
            <a:r>
              <a:rPr lang="es-MX" dirty="0" smtClean="0"/>
              <a:t>Marítimo </a:t>
            </a:r>
          </a:p>
          <a:p>
            <a:pPr marL="285750" indent="-285750">
              <a:buFont typeface="Arial" pitchFamily="34" charset="0"/>
              <a:buChar char="•"/>
            </a:pPr>
            <a:r>
              <a:rPr lang="es-MX" dirty="0" smtClean="0"/>
              <a:t>Terrestre.</a:t>
            </a:r>
          </a:p>
          <a:p>
            <a:endParaRPr lang="es-MX" dirty="0"/>
          </a:p>
          <a:p>
            <a:endParaRPr lang="es-MX" dirty="0"/>
          </a:p>
        </p:txBody>
      </p:sp>
      <p:sp>
        <p:nvSpPr>
          <p:cNvPr id="5" name="4 CuadroTexto"/>
          <p:cNvSpPr txBox="1"/>
          <p:nvPr/>
        </p:nvSpPr>
        <p:spPr>
          <a:xfrm>
            <a:off x="107504" y="4581128"/>
            <a:ext cx="8568952" cy="1200329"/>
          </a:xfrm>
          <a:prstGeom prst="rect">
            <a:avLst/>
          </a:prstGeom>
          <a:noFill/>
        </p:spPr>
        <p:txBody>
          <a:bodyPr wrap="square" rtlCol="0">
            <a:spAutoFit/>
          </a:bodyPr>
          <a:lstStyle/>
          <a:p>
            <a:r>
              <a:rPr lang="es-MX" u="sng" dirty="0"/>
              <a:t>Correo electrónico: </a:t>
            </a:r>
            <a:r>
              <a:rPr lang="es-MX" dirty="0"/>
              <a:t>El correo en el cual usted recibirá su acuse de recibo.</a:t>
            </a:r>
          </a:p>
          <a:p>
            <a:r>
              <a:rPr lang="es-MX" u="sng" dirty="0"/>
              <a:t>Número de orden de venta</a:t>
            </a:r>
            <a:r>
              <a:rPr lang="es-MX" dirty="0"/>
              <a:t>: Este </a:t>
            </a:r>
            <a:r>
              <a:rPr lang="es-MX" dirty="0" smtClean="0"/>
              <a:t>dato, </a:t>
            </a:r>
            <a:r>
              <a:rPr lang="es-MX" dirty="0"/>
              <a:t>te lo proporciona el contacto de Quimi-Kao que solicitó el servicio.</a:t>
            </a:r>
          </a:p>
          <a:p>
            <a:r>
              <a:rPr lang="es-MX" u="sng" dirty="0" smtClean="0"/>
              <a:t>Selección </a:t>
            </a:r>
            <a:r>
              <a:rPr lang="es-MX" u="sng" dirty="0"/>
              <a:t>de archivo</a:t>
            </a:r>
            <a:r>
              <a:rPr lang="es-MX" dirty="0"/>
              <a:t>: </a:t>
            </a:r>
            <a:r>
              <a:rPr lang="es-MX" dirty="0" smtClean="0"/>
              <a:t>Agregue </a:t>
            </a:r>
            <a:r>
              <a:rPr lang="es-MX" dirty="0"/>
              <a:t>el XML que </a:t>
            </a:r>
            <a:r>
              <a:rPr lang="es-MX" dirty="0" smtClean="0"/>
              <a:t>desea </a:t>
            </a:r>
            <a:r>
              <a:rPr lang="es-MX" dirty="0"/>
              <a:t>enviar.</a:t>
            </a:r>
          </a:p>
        </p:txBody>
      </p:sp>
      <p:sp>
        <p:nvSpPr>
          <p:cNvPr id="6" name="5 CuadroTexto"/>
          <p:cNvSpPr txBox="1"/>
          <p:nvPr/>
        </p:nvSpPr>
        <p:spPr>
          <a:xfrm>
            <a:off x="3275856" y="6021288"/>
            <a:ext cx="5796136" cy="646331"/>
          </a:xfrm>
          <a:prstGeom prst="rect">
            <a:avLst/>
          </a:prstGeom>
          <a:noFill/>
        </p:spPr>
        <p:txBody>
          <a:bodyPr wrap="square" rtlCol="0">
            <a:spAutoFit/>
          </a:bodyPr>
          <a:lstStyle/>
          <a:p>
            <a:r>
              <a:rPr lang="es-MX" dirty="0"/>
              <a:t>Minutos después en el correo que </a:t>
            </a:r>
            <a:r>
              <a:rPr lang="es-MX" dirty="0" smtClean="0"/>
              <a:t>registró, recibirá </a:t>
            </a:r>
            <a:r>
              <a:rPr lang="es-MX" dirty="0"/>
              <a:t>el acuse de recibo o rechazo del mismo.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452" y="980728"/>
            <a:ext cx="5295668" cy="3458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7 Conector recto de flecha"/>
          <p:cNvCxnSpPr/>
          <p:nvPr/>
        </p:nvCxnSpPr>
        <p:spPr>
          <a:xfrm>
            <a:off x="1475654" y="3013555"/>
            <a:ext cx="4452749" cy="0"/>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61236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427845" y="201045"/>
            <a:ext cx="8229600" cy="1143000"/>
          </a:xfrm>
        </p:spPr>
        <p:txBody>
          <a:bodyPr/>
          <a:lstStyle/>
          <a:p>
            <a:r>
              <a:rPr lang="es-MX" sz="3000" b="1" dirty="0" smtClean="0"/>
              <a:t>Flete de Venta a Cliente Nacional.</a:t>
            </a:r>
            <a:endParaRPr lang="es-MX" sz="3000" b="1" dirty="0"/>
          </a:p>
        </p:txBody>
      </p:sp>
      <p:sp>
        <p:nvSpPr>
          <p:cNvPr id="6" name="5 CuadroTexto"/>
          <p:cNvSpPr txBox="1"/>
          <p:nvPr/>
        </p:nvSpPr>
        <p:spPr>
          <a:xfrm>
            <a:off x="107504" y="4581128"/>
            <a:ext cx="8568952" cy="1200329"/>
          </a:xfrm>
          <a:prstGeom prst="rect">
            <a:avLst/>
          </a:prstGeom>
          <a:noFill/>
        </p:spPr>
        <p:txBody>
          <a:bodyPr wrap="square" rtlCol="0">
            <a:spAutoFit/>
          </a:bodyPr>
          <a:lstStyle/>
          <a:p>
            <a:r>
              <a:rPr lang="es-MX" u="sng" dirty="0"/>
              <a:t>Correo electrónico: </a:t>
            </a:r>
            <a:r>
              <a:rPr lang="es-MX" dirty="0"/>
              <a:t>El correo en el cual usted recibirá su acuse de recibo.</a:t>
            </a:r>
          </a:p>
          <a:p>
            <a:r>
              <a:rPr lang="es-MX" u="sng" dirty="0"/>
              <a:t>Número de </a:t>
            </a:r>
            <a:r>
              <a:rPr lang="es-MX" u="sng" dirty="0" smtClean="0"/>
              <a:t>Embarque</a:t>
            </a:r>
            <a:r>
              <a:rPr lang="es-MX" dirty="0" smtClean="0"/>
              <a:t>: </a:t>
            </a:r>
            <a:r>
              <a:rPr lang="es-MX" dirty="0"/>
              <a:t>Este dato y el siguiente, te lo proporciona el contacto de Quimi-Kao que solicitó el servicio.</a:t>
            </a:r>
          </a:p>
          <a:p>
            <a:r>
              <a:rPr lang="es-MX" u="sng" dirty="0"/>
              <a:t>Selección de archivo</a:t>
            </a:r>
            <a:r>
              <a:rPr lang="es-MX" dirty="0"/>
              <a:t>: Agrega el XML que deseas enviar.</a:t>
            </a:r>
          </a:p>
        </p:txBody>
      </p:sp>
      <p:sp>
        <p:nvSpPr>
          <p:cNvPr id="7" name="6 CuadroTexto"/>
          <p:cNvSpPr txBox="1"/>
          <p:nvPr/>
        </p:nvSpPr>
        <p:spPr>
          <a:xfrm>
            <a:off x="3779912" y="6021288"/>
            <a:ext cx="5292080" cy="646331"/>
          </a:xfrm>
          <a:prstGeom prst="rect">
            <a:avLst/>
          </a:prstGeom>
          <a:noFill/>
        </p:spPr>
        <p:txBody>
          <a:bodyPr wrap="square" rtlCol="0">
            <a:spAutoFit/>
          </a:bodyPr>
          <a:lstStyle/>
          <a:p>
            <a:r>
              <a:rPr lang="es-MX" dirty="0" smtClean="0"/>
              <a:t>Minutos después en el correo que registraste recibirás el acuse de recibido, o rechazado. </a:t>
            </a:r>
            <a:endParaRPr lang="es-MX" dirty="0"/>
          </a:p>
        </p:txBody>
      </p:sp>
      <p:sp>
        <p:nvSpPr>
          <p:cNvPr id="8" name="7 CuadroTexto"/>
          <p:cNvSpPr txBox="1"/>
          <p:nvPr/>
        </p:nvSpPr>
        <p:spPr>
          <a:xfrm>
            <a:off x="5929230" y="1916832"/>
            <a:ext cx="2664296" cy="2308324"/>
          </a:xfrm>
          <a:prstGeom prst="rect">
            <a:avLst/>
          </a:prstGeom>
          <a:noFill/>
        </p:spPr>
        <p:txBody>
          <a:bodyPr wrap="square" rtlCol="0">
            <a:spAutoFit/>
          </a:bodyPr>
          <a:lstStyle/>
          <a:p>
            <a:r>
              <a:rPr lang="es-MX" dirty="0" smtClean="0"/>
              <a:t>Si el servicio prestado corresponde a esta opción, deberá llenar los siguientes campos: </a:t>
            </a:r>
          </a:p>
          <a:p>
            <a:endParaRPr lang="es-MX" dirty="0" smtClean="0"/>
          </a:p>
          <a:p>
            <a:endParaRPr lang="es-MX" dirty="0" smtClean="0"/>
          </a:p>
          <a:p>
            <a:endParaRPr lang="es-MX" dirty="0"/>
          </a:p>
          <a:p>
            <a:endParaRPr lang="es-MX"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1052736"/>
            <a:ext cx="5328593"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42132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a:xfrm>
            <a:off x="467544" y="1196752"/>
            <a:ext cx="8229600" cy="4902201"/>
          </a:xfrm>
        </p:spPr>
        <p:txBody>
          <a:bodyPr numCol="2"/>
          <a:lstStyle/>
          <a:p>
            <a:pPr marL="0" indent="0">
              <a:buNone/>
            </a:pPr>
            <a:r>
              <a:rPr lang="es-MX" sz="2400" b="1" dirty="0" smtClean="0">
                <a:solidFill>
                  <a:srgbClr val="00B050"/>
                </a:solidFill>
              </a:rPr>
              <a:t>Diapositiva - Tema</a:t>
            </a:r>
            <a:endParaRPr lang="es-MX" sz="2400" b="1" dirty="0" smtClean="0">
              <a:solidFill>
                <a:srgbClr val="00B050"/>
              </a:solidFill>
              <a:hlinkClick r:id="rId2" action="ppaction://hlinksldjump"/>
            </a:endParaRPr>
          </a:p>
          <a:p>
            <a:pPr marL="0" indent="0">
              <a:buNone/>
            </a:pPr>
            <a:r>
              <a:rPr lang="es-MX" b="1" dirty="0" smtClean="0">
                <a:hlinkClick r:id="rId2" action="ppaction://hlinksldjump"/>
              </a:rPr>
              <a:t>3.-Portal </a:t>
            </a:r>
            <a:r>
              <a:rPr lang="es-MX" b="1" dirty="0">
                <a:hlinkClick r:id="rId2" action="ppaction://hlinksldjump"/>
              </a:rPr>
              <a:t>de Proveedores. </a:t>
            </a:r>
            <a:endParaRPr lang="es-MX" b="1" dirty="0" smtClean="0"/>
          </a:p>
          <a:p>
            <a:pPr marL="0" indent="0">
              <a:buNone/>
            </a:pPr>
            <a:r>
              <a:rPr lang="es-MX" b="1" dirty="0" smtClean="0">
                <a:hlinkClick r:id="rId3" action="ppaction://hlinksldjump"/>
              </a:rPr>
              <a:t>4.-Datos </a:t>
            </a:r>
            <a:r>
              <a:rPr lang="es-MX" b="1" dirty="0">
                <a:hlinkClick r:id="rId3" action="ppaction://hlinksldjump"/>
              </a:rPr>
              <a:t>generales.</a:t>
            </a:r>
            <a:endParaRPr lang="es-MX" b="1" dirty="0"/>
          </a:p>
          <a:p>
            <a:pPr marL="0" indent="0">
              <a:buNone/>
            </a:pPr>
            <a:r>
              <a:rPr lang="es-MX" b="1" dirty="0" smtClean="0">
                <a:hlinkClick r:id="rId4" action="ppaction://hlinksldjump"/>
              </a:rPr>
              <a:t>5.-Compras </a:t>
            </a:r>
            <a:r>
              <a:rPr lang="es-MX" b="1" dirty="0">
                <a:hlinkClick r:id="rId4" action="ppaction://hlinksldjump"/>
              </a:rPr>
              <a:t>Menores / Servicios.</a:t>
            </a:r>
            <a:endParaRPr lang="es-MX" b="1" dirty="0"/>
          </a:p>
          <a:p>
            <a:pPr marL="0" indent="0">
              <a:buNone/>
            </a:pPr>
            <a:r>
              <a:rPr lang="es-MX" b="1" dirty="0" smtClean="0">
                <a:hlinkClick r:id="rId5" action="ppaction://hlinksldjump"/>
              </a:rPr>
              <a:t>6.-Compras </a:t>
            </a:r>
            <a:r>
              <a:rPr lang="es-MX" b="1" dirty="0">
                <a:hlinkClick r:id="rId5" action="ppaction://hlinksldjump"/>
              </a:rPr>
              <a:t>Materias Primas.</a:t>
            </a:r>
            <a:endParaRPr lang="es-MX" b="1" dirty="0"/>
          </a:p>
          <a:p>
            <a:pPr marL="0" indent="0">
              <a:buNone/>
            </a:pPr>
            <a:r>
              <a:rPr lang="es-MX" b="1" dirty="0" smtClean="0">
                <a:hlinkClick r:id="rId6" action="ppaction://hlinksldjump"/>
              </a:rPr>
              <a:t>7.-Compras </a:t>
            </a:r>
            <a:r>
              <a:rPr lang="es-MX" b="1" dirty="0">
                <a:hlinkClick r:id="rId6" action="ppaction://hlinksldjump"/>
              </a:rPr>
              <a:t>Materias Primas.</a:t>
            </a:r>
            <a:endParaRPr lang="es-MX" b="1" dirty="0"/>
          </a:p>
          <a:p>
            <a:pPr marL="0" indent="0">
              <a:buNone/>
            </a:pPr>
            <a:r>
              <a:rPr lang="es-MX" b="1" dirty="0" smtClean="0">
                <a:hlinkClick r:id="rId7" action="ppaction://hlinksldjump"/>
              </a:rPr>
              <a:t>8.-Boletos </a:t>
            </a:r>
            <a:r>
              <a:rPr lang="es-MX" b="1" dirty="0">
                <a:hlinkClick r:id="rId7" action="ppaction://hlinksldjump"/>
              </a:rPr>
              <a:t>de Avión.</a:t>
            </a:r>
            <a:endParaRPr lang="es-MX" b="1" dirty="0"/>
          </a:p>
          <a:p>
            <a:pPr marL="0" indent="0">
              <a:buNone/>
            </a:pPr>
            <a:r>
              <a:rPr lang="es-MX" b="1" dirty="0" smtClean="0">
                <a:hlinkClick r:id="rId8" action="ppaction://hlinksldjump"/>
              </a:rPr>
              <a:t>9.-Paquetería</a:t>
            </a:r>
            <a:r>
              <a:rPr lang="es-MX" b="1" dirty="0">
                <a:hlinkClick r:id="rId8" action="ppaction://hlinksldjump"/>
              </a:rPr>
              <a:t>.</a:t>
            </a:r>
            <a:endParaRPr lang="es-MX" b="1" dirty="0"/>
          </a:p>
          <a:p>
            <a:pPr marL="0" indent="0">
              <a:buNone/>
            </a:pPr>
            <a:r>
              <a:rPr lang="es-MX" b="1" dirty="0" smtClean="0">
                <a:hlinkClick r:id="rId9" action="ppaction://hlinksldjump"/>
              </a:rPr>
              <a:t>10.-Donativos</a:t>
            </a:r>
            <a:r>
              <a:rPr lang="es-MX" b="1" dirty="0">
                <a:hlinkClick r:id="rId9" action="ppaction://hlinksldjump"/>
              </a:rPr>
              <a:t>.</a:t>
            </a:r>
            <a:endParaRPr lang="es-MX" b="1" dirty="0"/>
          </a:p>
          <a:p>
            <a:pPr marL="0" indent="0">
              <a:buNone/>
            </a:pPr>
            <a:r>
              <a:rPr lang="es-MX" b="1" dirty="0" smtClean="0">
                <a:hlinkClick r:id="rId10" action="ppaction://hlinksldjump"/>
              </a:rPr>
              <a:t>11.-Agentes </a:t>
            </a:r>
            <a:r>
              <a:rPr lang="es-MX" b="1" dirty="0">
                <a:hlinkClick r:id="rId10" action="ppaction://hlinksldjump"/>
              </a:rPr>
              <a:t>Aduanales.</a:t>
            </a:r>
            <a:endParaRPr lang="es-MX" b="1" dirty="0"/>
          </a:p>
          <a:p>
            <a:pPr marL="0" indent="0">
              <a:buNone/>
            </a:pPr>
            <a:r>
              <a:rPr lang="es-MX" b="1" dirty="0" smtClean="0">
                <a:hlinkClick r:id="rId11" action="ppaction://hlinksldjump"/>
              </a:rPr>
              <a:t>12.-Agentes </a:t>
            </a:r>
            <a:r>
              <a:rPr lang="es-MX" b="1" dirty="0">
                <a:hlinkClick r:id="rId11" action="ppaction://hlinksldjump"/>
              </a:rPr>
              <a:t>Aduanales-Importación.</a:t>
            </a:r>
            <a:endParaRPr lang="es-MX" b="1" dirty="0"/>
          </a:p>
          <a:p>
            <a:pPr marL="0" indent="0">
              <a:buNone/>
            </a:pPr>
            <a:r>
              <a:rPr lang="es-MX" b="1" dirty="0" smtClean="0">
                <a:hlinkClick r:id="rId12" action="ppaction://hlinksldjump"/>
              </a:rPr>
              <a:t>13.-Agentes </a:t>
            </a:r>
            <a:r>
              <a:rPr lang="es-MX" b="1" dirty="0">
                <a:hlinkClick r:id="rId12" action="ppaction://hlinksldjump"/>
              </a:rPr>
              <a:t>Aduanales-Exportación</a:t>
            </a:r>
            <a:r>
              <a:rPr lang="es-MX" dirty="0">
                <a:hlinkClick r:id="rId12" action="ppaction://hlinksldjump"/>
              </a:rPr>
              <a:t>.</a:t>
            </a:r>
            <a:endParaRPr lang="es-MX" dirty="0"/>
          </a:p>
          <a:p>
            <a:pPr marL="0" indent="0">
              <a:buNone/>
            </a:pPr>
            <a:r>
              <a:rPr lang="es-MX" b="1" dirty="0" smtClean="0">
                <a:hlinkClick r:id="rId13" action="ppaction://hlinksldjump"/>
              </a:rPr>
              <a:t>14.-Agentes </a:t>
            </a:r>
            <a:r>
              <a:rPr lang="es-MX" b="1" dirty="0">
                <a:hlinkClick r:id="rId13" action="ppaction://hlinksldjump"/>
              </a:rPr>
              <a:t>Aduanales – Muestras.</a:t>
            </a:r>
            <a:endParaRPr lang="es-MX" b="1" dirty="0"/>
          </a:p>
          <a:p>
            <a:pPr marL="0" indent="0">
              <a:buNone/>
            </a:pPr>
            <a:r>
              <a:rPr lang="es-MX" b="1" dirty="0" smtClean="0">
                <a:hlinkClick r:id="rId14" action="ppaction://hlinksldjump"/>
              </a:rPr>
              <a:t>15.-Fletes</a:t>
            </a:r>
            <a:r>
              <a:rPr lang="es-MX" b="1" dirty="0">
                <a:hlinkClick r:id="rId14" action="ppaction://hlinksldjump"/>
              </a:rPr>
              <a:t>.</a:t>
            </a:r>
            <a:endParaRPr lang="es-MX" b="1" dirty="0"/>
          </a:p>
          <a:p>
            <a:pPr marL="0" indent="0">
              <a:buNone/>
            </a:pPr>
            <a:r>
              <a:rPr lang="es-MX" sz="2400" b="1" dirty="0">
                <a:solidFill>
                  <a:srgbClr val="00B050"/>
                </a:solidFill>
              </a:rPr>
              <a:t>Diapositiva - Tema</a:t>
            </a:r>
            <a:endParaRPr lang="es-MX" sz="2400" b="1" dirty="0">
              <a:solidFill>
                <a:srgbClr val="00B050"/>
              </a:solidFill>
              <a:hlinkClick r:id="rId2" action="ppaction://hlinksldjump"/>
            </a:endParaRPr>
          </a:p>
          <a:p>
            <a:pPr marL="0" indent="0">
              <a:buNone/>
            </a:pPr>
            <a:r>
              <a:rPr lang="es-MX" b="1" dirty="0" smtClean="0">
                <a:hlinkClick r:id="rId15" action="ppaction://hlinksldjump"/>
              </a:rPr>
              <a:t>16.-Flete </a:t>
            </a:r>
            <a:r>
              <a:rPr lang="es-MX" b="1" dirty="0">
                <a:hlinkClick r:id="rId15" action="ppaction://hlinksldjump"/>
              </a:rPr>
              <a:t>de Materia Prima</a:t>
            </a:r>
            <a:r>
              <a:rPr lang="es-MX" b="1" dirty="0" smtClean="0">
                <a:hlinkClick r:id="rId15" action="ppaction://hlinksldjump"/>
              </a:rPr>
              <a:t>.</a:t>
            </a:r>
            <a:endParaRPr lang="es-MX" b="1" dirty="0"/>
          </a:p>
          <a:p>
            <a:pPr marL="0" indent="0">
              <a:buNone/>
            </a:pPr>
            <a:r>
              <a:rPr lang="es-MX" b="1" dirty="0" smtClean="0">
                <a:hlinkClick r:id="rId16" action="ppaction://hlinksldjump"/>
              </a:rPr>
              <a:t>17.-Flete </a:t>
            </a:r>
            <a:r>
              <a:rPr lang="es-MX" b="1" dirty="0">
                <a:hlinkClick r:id="rId16" action="ppaction://hlinksldjump"/>
              </a:rPr>
              <a:t>de Venta.</a:t>
            </a:r>
            <a:endParaRPr lang="es-MX" dirty="0"/>
          </a:p>
          <a:p>
            <a:pPr marL="0" indent="0">
              <a:buNone/>
            </a:pPr>
            <a:r>
              <a:rPr lang="es-MX" b="1" dirty="0" smtClean="0">
                <a:hlinkClick r:id="rId17" action="ppaction://hlinksldjump"/>
              </a:rPr>
              <a:t>18.-Flete </a:t>
            </a:r>
            <a:r>
              <a:rPr lang="es-MX" b="1" dirty="0">
                <a:hlinkClick r:id="rId17" action="ppaction://hlinksldjump"/>
              </a:rPr>
              <a:t>de Venta a Cliente Extranjero.</a:t>
            </a:r>
            <a:endParaRPr lang="es-MX" b="1" dirty="0"/>
          </a:p>
          <a:p>
            <a:pPr marL="0" indent="0">
              <a:buNone/>
            </a:pPr>
            <a:r>
              <a:rPr lang="es-MX" b="1" dirty="0" smtClean="0">
                <a:hlinkClick r:id="rId18" action="ppaction://hlinksldjump"/>
              </a:rPr>
              <a:t>19.-Flete </a:t>
            </a:r>
            <a:r>
              <a:rPr lang="es-MX" b="1" dirty="0">
                <a:hlinkClick r:id="rId18" action="ppaction://hlinksldjump"/>
              </a:rPr>
              <a:t>de Venta a Cliente Nacional.</a:t>
            </a:r>
            <a:endParaRPr lang="es-MX" b="1" dirty="0"/>
          </a:p>
          <a:p>
            <a:pPr marL="0" indent="0">
              <a:buNone/>
            </a:pPr>
            <a:r>
              <a:rPr lang="es-MX" b="1" dirty="0" smtClean="0">
                <a:hlinkClick r:id="rId19" action="ppaction://hlinksldjump"/>
              </a:rPr>
              <a:t>20.-Programación </a:t>
            </a:r>
            <a:r>
              <a:rPr lang="es-MX" b="1" dirty="0">
                <a:hlinkClick r:id="rId19" action="ppaction://hlinksldjump"/>
              </a:rPr>
              <a:t>de </a:t>
            </a:r>
            <a:r>
              <a:rPr lang="es-MX" b="1" dirty="0" smtClean="0">
                <a:hlinkClick r:id="rId19" action="ppaction://hlinksldjump"/>
              </a:rPr>
              <a:t>pagos.</a:t>
            </a:r>
            <a:endParaRPr lang="es-MX" b="1" dirty="0" smtClean="0"/>
          </a:p>
          <a:p>
            <a:pPr marL="0" indent="0">
              <a:buNone/>
            </a:pPr>
            <a:r>
              <a:rPr lang="es-MX" b="1" dirty="0" smtClean="0">
                <a:hlinkClick r:id="rId20" action="ppaction://hlinksldjump"/>
              </a:rPr>
              <a:t>22.- </a:t>
            </a:r>
            <a:r>
              <a:rPr lang="es-MX" b="1" dirty="0" smtClean="0">
                <a:hlinkClick r:id="rId20" action="ppaction://hlinksldjump"/>
              </a:rPr>
              <a:t>Complemento de Pagos</a:t>
            </a:r>
            <a:endParaRPr lang="es-MX" b="1" dirty="0" smtClean="0"/>
          </a:p>
          <a:p>
            <a:pPr marL="0" indent="0">
              <a:buNone/>
            </a:pPr>
            <a:r>
              <a:rPr lang="es-MX" b="1" dirty="0" smtClean="0">
                <a:hlinkClick r:id="rId21" action="ppaction://hlinksldjump"/>
              </a:rPr>
              <a:t>23.-</a:t>
            </a:r>
            <a:r>
              <a:rPr lang="es-MX" b="1" dirty="0" smtClean="0">
                <a:hlinkClick r:id="rId21" action="ppaction://hlinksldjump"/>
              </a:rPr>
              <a:t>Soporte Técnico</a:t>
            </a:r>
            <a:endParaRPr lang="es-MX" b="1" dirty="0" smtClean="0"/>
          </a:p>
          <a:p>
            <a:pPr marL="0" indent="0">
              <a:buNone/>
            </a:pPr>
            <a:r>
              <a:rPr lang="es-MX" b="1" dirty="0" smtClean="0">
                <a:hlinkClick r:id="rId22" action="ppaction://hlinksldjump"/>
              </a:rPr>
              <a:t>24.-</a:t>
            </a:r>
            <a:r>
              <a:rPr lang="es-MX" b="1" dirty="0" smtClean="0">
                <a:hlinkClick r:id="rId22" action="ppaction://hlinksldjump"/>
              </a:rPr>
              <a:t>Información de Interés</a:t>
            </a:r>
            <a:endParaRPr lang="es-MX" dirty="0"/>
          </a:p>
        </p:txBody>
      </p:sp>
      <p:sp>
        <p:nvSpPr>
          <p:cNvPr id="3" name="2 Título"/>
          <p:cNvSpPr>
            <a:spLocks noGrp="1"/>
          </p:cNvSpPr>
          <p:nvPr>
            <p:ph type="title" idx="13"/>
          </p:nvPr>
        </p:nvSpPr>
        <p:spPr/>
        <p:txBody>
          <a:bodyPr/>
          <a:lstStyle/>
          <a:p>
            <a:r>
              <a:rPr lang="es-MX" sz="3000" b="1" dirty="0" smtClean="0"/>
              <a:t>Índice.</a:t>
            </a:r>
            <a:endParaRPr lang="es-MX" sz="3000" b="1" dirty="0"/>
          </a:p>
        </p:txBody>
      </p:sp>
    </p:spTree>
    <p:extLst>
      <p:ext uri="{BB962C8B-B14F-4D97-AF65-F5344CB8AC3E}">
        <p14:creationId xmlns:p14="http://schemas.microsoft.com/office/powerpoint/2010/main" val="24051414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pPr marL="0" indent="0">
              <a:buNone/>
            </a:pPr>
            <a:r>
              <a:rPr lang="es-MX" dirty="0" smtClean="0"/>
              <a:t>Dentro del menú principal de  la página del Portal de Proveedores encontrará la opción de “Programación de Pagos”.    Al dar </a:t>
            </a:r>
            <a:r>
              <a:rPr lang="es-MX" dirty="0" err="1" smtClean="0"/>
              <a:t>click</a:t>
            </a:r>
            <a:r>
              <a:rPr lang="es-MX" dirty="0" smtClean="0"/>
              <a:t> en ella, lo remitirá a la aplicación ya conocida por usted, donde podrá revisar la fecha en que se programó su pago.</a:t>
            </a:r>
          </a:p>
          <a:p>
            <a:pPr marL="0" indent="0">
              <a:buNone/>
            </a:pPr>
            <a:r>
              <a:rPr lang="es-MX" dirty="0" smtClean="0"/>
              <a:t>El área contable de Quimi-Kao cuenta con 5 días hábiles después de recibir su factura para publicar la fecha de pago de las mismas.  Si esto no sucede, favor de comunicarse con dicha área para que se le brinde información de la misma.</a:t>
            </a:r>
          </a:p>
          <a:p>
            <a:endParaRPr lang="es-MX" dirty="0"/>
          </a:p>
          <a:p>
            <a:endParaRPr lang="es-MX" dirty="0"/>
          </a:p>
        </p:txBody>
      </p:sp>
      <p:sp>
        <p:nvSpPr>
          <p:cNvPr id="3" name="2 Título"/>
          <p:cNvSpPr>
            <a:spLocks noGrp="1"/>
          </p:cNvSpPr>
          <p:nvPr>
            <p:ph type="title"/>
          </p:nvPr>
        </p:nvSpPr>
        <p:spPr/>
        <p:txBody>
          <a:bodyPr/>
          <a:lstStyle/>
          <a:p>
            <a:r>
              <a:rPr lang="es-MX" sz="3000" b="1" dirty="0" smtClean="0"/>
              <a:t>Programación de pagos	.</a:t>
            </a:r>
            <a:endParaRPr lang="es-MX" sz="3000" b="1"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14" y="3130302"/>
            <a:ext cx="9077325"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3763354"/>
            <a:ext cx="3240360" cy="3061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755576" y="4341028"/>
            <a:ext cx="3866901" cy="1200329"/>
          </a:xfrm>
          <a:prstGeom prst="rect">
            <a:avLst/>
          </a:prstGeom>
          <a:noFill/>
        </p:spPr>
        <p:txBody>
          <a:bodyPr wrap="square" rtlCol="0">
            <a:spAutoFit/>
          </a:bodyPr>
          <a:lstStyle/>
          <a:p>
            <a:r>
              <a:rPr lang="es-MX" dirty="0" smtClean="0"/>
              <a:t>Solicitará Usuario y Contraseña.  Si no cuenta con esa información, favor de solicitarla vía e-mail al correo: auxconta@kao.com</a:t>
            </a:r>
            <a:endParaRPr lang="es-MX" dirty="0"/>
          </a:p>
        </p:txBody>
      </p:sp>
      <p:sp>
        <p:nvSpPr>
          <p:cNvPr id="7" name="6 Elipse"/>
          <p:cNvSpPr/>
          <p:nvPr/>
        </p:nvSpPr>
        <p:spPr>
          <a:xfrm>
            <a:off x="2987824" y="3130302"/>
            <a:ext cx="2304256" cy="46577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5222546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p:txBody>
          <a:bodyPr/>
          <a:lstStyle/>
          <a:p>
            <a:r>
              <a:rPr lang="es-MX" sz="3000" b="1" dirty="0" smtClean="0"/>
              <a:t>Programación de pagos	.</a:t>
            </a:r>
            <a:endParaRPr lang="es-MX" sz="3000" b="1" dirty="0"/>
          </a:p>
        </p:txBody>
      </p:sp>
      <p:sp>
        <p:nvSpPr>
          <p:cNvPr id="5" name="4 CuadroTexto"/>
          <p:cNvSpPr txBox="1"/>
          <p:nvPr/>
        </p:nvSpPr>
        <p:spPr>
          <a:xfrm>
            <a:off x="282989" y="919753"/>
            <a:ext cx="8352928" cy="4247317"/>
          </a:xfrm>
          <a:prstGeom prst="rect">
            <a:avLst/>
          </a:prstGeom>
          <a:noFill/>
        </p:spPr>
        <p:txBody>
          <a:bodyPr wrap="square" rtlCol="0">
            <a:spAutoFit/>
          </a:bodyPr>
          <a:lstStyle/>
          <a:p>
            <a:r>
              <a:rPr lang="es-MX" dirty="0" smtClean="0"/>
              <a:t>Después de haber tecleado su Usuario y Contraseña se desplegará información de sus cuentas por cobrar y las fechas en que las mismas serán pagadas.</a:t>
            </a:r>
          </a:p>
          <a:p>
            <a:endParaRPr lang="es-MX" dirty="0"/>
          </a:p>
          <a:p>
            <a:r>
              <a:rPr lang="es-MX" u="sng" dirty="0" smtClean="0"/>
              <a:t>IMPORTANTE</a:t>
            </a:r>
            <a:r>
              <a:rPr lang="es-MX" dirty="0" smtClean="0"/>
              <a:t>:  Para filtrar la información desplegada, en esta página encontrará una sección donde le solicitarán incluir un RANGO DE FECHAS, favor de dar </a:t>
            </a:r>
            <a:r>
              <a:rPr lang="es-MX" dirty="0" err="1" smtClean="0"/>
              <a:t>click</a:t>
            </a:r>
            <a:r>
              <a:rPr lang="es-MX" dirty="0" smtClean="0"/>
              <a:t> en el primer recuadro y aparecerá  	después indicar un periodo AMPLIO de fechas en este rango.   Finalmente dar </a:t>
            </a:r>
            <a:r>
              <a:rPr lang="es-MX" dirty="0" err="1" smtClean="0"/>
              <a:t>click</a:t>
            </a:r>
            <a:r>
              <a:rPr lang="es-MX" dirty="0" smtClean="0"/>
              <a:t> en el botón </a:t>
            </a:r>
          </a:p>
          <a:p>
            <a:r>
              <a:rPr lang="es-MX" dirty="0" smtClean="0"/>
              <a:t>En la fecha inicial, la fecha de emisión de la factura y en la fecha final dos meses más a la fecha de vencimiento.   Esto para que despliegue correctamente la información.</a:t>
            </a:r>
          </a:p>
          <a:p>
            <a:endParaRPr lang="es-MX" dirty="0" smtClean="0"/>
          </a:p>
          <a:p>
            <a:r>
              <a:rPr lang="es-MX" dirty="0" smtClean="0"/>
              <a:t>Ejemplo:  Mi factura es del mes de Junio y el pago acordado será en Octubre</a:t>
            </a:r>
          </a:p>
          <a:p>
            <a:r>
              <a:rPr lang="es-MX" dirty="0"/>
              <a:t>	</a:t>
            </a:r>
            <a:r>
              <a:rPr lang="es-MX" dirty="0" smtClean="0">
                <a:solidFill>
                  <a:srgbClr val="00B050"/>
                </a:solidFill>
              </a:rPr>
              <a:t>Fecha inicial</a:t>
            </a:r>
            <a:r>
              <a:rPr lang="es-MX" dirty="0" smtClean="0"/>
              <a:t> será </a:t>
            </a:r>
            <a:r>
              <a:rPr lang="es-MX" u="sng" dirty="0" smtClean="0"/>
              <a:t>1 Junio 2018 </a:t>
            </a:r>
            <a:r>
              <a:rPr lang="es-MX" dirty="0" smtClean="0"/>
              <a:t>          </a:t>
            </a:r>
            <a:r>
              <a:rPr lang="es-MX" dirty="0" smtClean="0">
                <a:sym typeface="Wingdings" pitchFamily="2" charset="2"/>
              </a:rPr>
              <a:t></a:t>
            </a:r>
            <a:r>
              <a:rPr lang="es-MX" dirty="0" smtClean="0"/>
              <a:t>	 Porque la emisión es en Junio.</a:t>
            </a:r>
          </a:p>
          <a:p>
            <a:r>
              <a:rPr lang="es-MX" dirty="0"/>
              <a:t>	</a:t>
            </a:r>
            <a:r>
              <a:rPr lang="es-MX" dirty="0" smtClean="0">
                <a:solidFill>
                  <a:srgbClr val="00B050"/>
                </a:solidFill>
              </a:rPr>
              <a:t>Fecha final </a:t>
            </a:r>
            <a:r>
              <a:rPr lang="es-MX" dirty="0" smtClean="0"/>
              <a:t>será </a:t>
            </a:r>
            <a:r>
              <a:rPr lang="es-MX" u="sng" dirty="0" smtClean="0"/>
              <a:t>23 Diciembre 2018  </a:t>
            </a:r>
            <a:r>
              <a:rPr lang="es-MX" dirty="0" smtClean="0"/>
              <a:t> </a:t>
            </a:r>
            <a:r>
              <a:rPr lang="es-MX" dirty="0" smtClean="0">
                <a:sym typeface="Wingdings" pitchFamily="2" charset="2"/>
              </a:rPr>
              <a:t>  Porque aunque vence en Octubre,</a:t>
            </a:r>
          </a:p>
          <a:p>
            <a:r>
              <a:rPr lang="es-MX" dirty="0" smtClean="0"/>
              <a:t>				para fines de la consulta adiciono 2 meses más</a:t>
            </a:r>
          </a:p>
          <a:p>
            <a:r>
              <a:rPr lang="es-MX" dirty="0" smtClean="0"/>
              <a:t>	</a:t>
            </a:r>
            <a:endParaRPr lang="es-MX" dirty="0"/>
          </a:p>
        </p:txBody>
      </p:sp>
      <p:pic>
        <p:nvPicPr>
          <p:cNvPr id="1026" name="Imagen 3"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5085184"/>
            <a:ext cx="5448300"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CuadroTexto"/>
          <p:cNvSpPr txBox="1"/>
          <p:nvPr/>
        </p:nvSpPr>
        <p:spPr>
          <a:xfrm>
            <a:off x="4626010" y="5249057"/>
            <a:ext cx="990106" cy="246221"/>
          </a:xfrm>
          <a:prstGeom prst="rect">
            <a:avLst/>
          </a:prstGeom>
          <a:noFill/>
        </p:spPr>
        <p:txBody>
          <a:bodyPr wrap="square" rtlCol="0">
            <a:spAutoFit/>
          </a:bodyPr>
          <a:lstStyle/>
          <a:p>
            <a:r>
              <a:rPr lang="es-MX" sz="1000" dirty="0" smtClean="0">
                <a:solidFill>
                  <a:srgbClr val="00B050"/>
                </a:solidFill>
              </a:rPr>
              <a:t>2. Fecha inicial</a:t>
            </a:r>
            <a:endParaRPr lang="es-MX" sz="1000" dirty="0">
              <a:solidFill>
                <a:srgbClr val="00B050"/>
              </a:solidFill>
            </a:endParaRPr>
          </a:p>
        </p:txBody>
      </p:sp>
      <p:sp>
        <p:nvSpPr>
          <p:cNvPr id="9" name="8 CuadroTexto"/>
          <p:cNvSpPr txBox="1"/>
          <p:nvPr/>
        </p:nvSpPr>
        <p:spPr>
          <a:xfrm>
            <a:off x="5940152" y="5249057"/>
            <a:ext cx="900100" cy="246221"/>
          </a:xfrm>
          <a:prstGeom prst="rect">
            <a:avLst/>
          </a:prstGeom>
          <a:noFill/>
        </p:spPr>
        <p:txBody>
          <a:bodyPr wrap="square" rtlCol="0">
            <a:spAutoFit/>
          </a:bodyPr>
          <a:lstStyle/>
          <a:p>
            <a:r>
              <a:rPr lang="es-MX" sz="1000" dirty="0" smtClean="0">
                <a:solidFill>
                  <a:srgbClr val="00B050"/>
                </a:solidFill>
              </a:rPr>
              <a:t>3. Fecha final</a:t>
            </a:r>
            <a:endParaRPr lang="es-MX" sz="1000" dirty="0">
              <a:solidFill>
                <a:srgbClr val="00B050"/>
              </a:solidFill>
            </a:endParaRPr>
          </a:p>
        </p:txBody>
      </p:sp>
      <p:sp>
        <p:nvSpPr>
          <p:cNvPr id="8" name="7 Cerrar llave"/>
          <p:cNvSpPr/>
          <p:nvPr/>
        </p:nvSpPr>
        <p:spPr>
          <a:xfrm rot="16200000">
            <a:off x="5061683" y="5030264"/>
            <a:ext cx="222102" cy="1152128"/>
          </a:xfrm>
          <a:prstGeom prst="rightBrace">
            <a:avLst>
              <a:gd name="adj1" fmla="val 0"/>
              <a:gd name="adj2" fmla="val 50756"/>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MX"/>
          </a:p>
        </p:txBody>
      </p:sp>
      <p:sp>
        <p:nvSpPr>
          <p:cNvPr id="11" name="10 Cerrar llave"/>
          <p:cNvSpPr/>
          <p:nvPr/>
        </p:nvSpPr>
        <p:spPr>
          <a:xfrm rot="16200000">
            <a:off x="6269537" y="5015709"/>
            <a:ext cx="222102" cy="1152128"/>
          </a:xfrm>
          <a:prstGeom prst="rightBrace">
            <a:avLst>
              <a:gd name="adj1" fmla="val 0"/>
              <a:gd name="adj2" fmla="val 50756"/>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MX"/>
          </a:p>
        </p:txBody>
      </p:sp>
      <p:sp>
        <p:nvSpPr>
          <p:cNvPr id="10" name="9 Rectángulo redondeado"/>
          <p:cNvSpPr/>
          <p:nvPr/>
        </p:nvSpPr>
        <p:spPr>
          <a:xfrm>
            <a:off x="4139952" y="5167070"/>
            <a:ext cx="2952328" cy="854218"/>
          </a:xfrm>
          <a:prstGeom prst="roundRect">
            <a:avLst/>
          </a:prstGeom>
          <a:noFill/>
          <a:ln w="15875">
            <a:solidFill>
              <a:srgbClr val="00CC99"/>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8938" y="2389262"/>
            <a:ext cx="209550"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14 CuadroTexto"/>
          <p:cNvSpPr txBox="1"/>
          <p:nvPr/>
        </p:nvSpPr>
        <p:spPr>
          <a:xfrm>
            <a:off x="2843808" y="5178324"/>
            <a:ext cx="1034730" cy="400110"/>
          </a:xfrm>
          <a:prstGeom prst="rect">
            <a:avLst/>
          </a:prstGeom>
          <a:noFill/>
        </p:spPr>
        <p:txBody>
          <a:bodyPr wrap="square" rtlCol="0">
            <a:spAutoFit/>
          </a:bodyPr>
          <a:lstStyle/>
          <a:p>
            <a:r>
              <a:rPr lang="es-MX" sz="1000" dirty="0" smtClean="0">
                <a:solidFill>
                  <a:srgbClr val="00B050"/>
                </a:solidFill>
              </a:rPr>
              <a:t>1. Dar </a:t>
            </a:r>
            <a:r>
              <a:rPr lang="es-MX" sz="1000" dirty="0" err="1" smtClean="0">
                <a:solidFill>
                  <a:srgbClr val="00B050"/>
                </a:solidFill>
              </a:rPr>
              <a:t>click</a:t>
            </a:r>
            <a:r>
              <a:rPr lang="es-MX" sz="1000" dirty="0" smtClean="0">
                <a:solidFill>
                  <a:srgbClr val="00B050"/>
                </a:solidFill>
              </a:rPr>
              <a:t> en este recuadro.</a:t>
            </a:r>
          </a:p>
        </p:txBody>
      </p:sp>
      <p:cxnSp>
        <p:nvCxnSpPr>
          <p:cNvPr id="13" name="12 Conector recto de flecha"/>
          <p:cNvCxnSpPr/>
          <p:nvPr/>
        </p:nvCxnSpPr>
        <p:spPr>
          <a:xfrm>
            <a:off x="3635896" y="5495278"/>
            <a:ext cx="720080" cy="3099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1505" y="2636912"/>
            <a:ext cx="523875"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19 CuadroTexto"/>
          <p:cNvSpPr txBox="1"/>
          <p:nvPr/>
        </p:nvSpPr>
        <p:spPr>
          <a:xfrm>
            <a:off x="395536" y="5271937"/>
            <a:ext cx="900100" cy="861774"/>
          </a:xfrm>
          <a:prstGeom prst="rect">
            <a:avLst/>
          </a:prstGeom>
          <a:noFill/>
        </p:spPr>
        <p:txBody>
          <a:bodyPr wrap="square" rtlCol="0">
            <a:spAutoFit/>
          </a:bodyPr>
          <a:lstStyle/>
          <a:p>
            <a:r>
              <a:rPr lang="es-MX" sz="1000" dirty="0" smtClean="0">
                <a:solidFill>
                  <a:srgbClr val="00B050"/>
                </a:solidFill>
              </a:rPr>
              <a:t>4. Finalmente de </a:t>
            </a:r>
            <a:r>
              <a:rPr lang="es-MX" sz="1000" dirty="0" err="1" smtClean="0">
                <a:solidFill>
                  <a:srgbClr val="00B050"/>
                </a:solidFill>
              </a:rPr>
              <a:t>click</a:t>
            </a:r>
            <a:r>
              <a:rPr lang="es-MX" sz="1000" dirty="0" smtClean="0">
                <a:solidFill>
                  <a:srgbClr val="00B050"/>
                </a:solidFill>
              </a:rPr>
              <a:t> aquí para aplicar filtros de fechas.</a:t>
            </a:r>
          </a:p>
        </p:txBody>
      </p:sp>
      <p:cxnSp>
        <p:nvCxnSpPr>
          <p:cNvPr id="21" name="20 Conector recto de flecha"/>
          <p:cNvCxnSpPr/>
          <p:nvPr/>
        </p:nvCxnSpPr>
        <p:spPr>
          <a:xfrm>
            <a:off x="935596" y="5978718"/>
            <a:ext cx="1044116" cy="425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93389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sz="3000" b="1" dirty="0" smtClean="0"/>
              <a:t>Complemento de pagos. </a:t>
            </a:r>
            <a:endParaRPr lang="es-MX" sz="3000" b="1"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4470" y="1949878"/>
            <a:ext cx="649605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633" y="3002764"/>
            <a:ext cx="5812743" cy="2849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429924" y="860812"/>
            <a:ext cx="8280920" cy="923330"/>
          </a:xfrm>
          <a:prstGeom prst="rect">
            <a:avLst/>
          </a:prstGeom>
          <a:noFill/>
        </p:spPr>
        <p:txBody>
          <a:bodyPr wrap="square" rtlCol="0">
            <a:spAutoFit/>
          </a:bodyPr>
          <a:lstStyle/>
          <a:p>
            <a:r>
              <a:rPr lang="es-MX" dirty="0"/>
              <a:t>Dentro del menú principal de  la página del Portal de Proveedores encontrará la opción de </a:t>
            </a:r>
            <a:r>
              <a:rPr lang="es-MX" dirty="0" smtClean="0"/>
              <a:t>“Complemento de pagos</a:t>
            </a:r>
            <a:r>
              <a:rPr lang="es-MX" dirty="0"/>
              <a:t>”.    Al dar </a:t>
            </a:r>
            <a:r>
              <a:rPr lang="es-MX" dirty="0" err="1"/>
              <a:t>click</a:t>
            </a:r>
            <a:r>
              <a:rPr lang="es-MX" dirty="0"/>
              <a:t> en ella, </a:t>
            </a:r>
            <a:r>
              <a:rPr lang="es-MX" dirty="0" smtClean="0"/>
              <a:t>solicitará que indique su correo electrónico y deberá adjuntar el XML del Complemento de Pagos que deseé enviar.</a:t>
            </a:r>
            <a:endParaRPr lang="es-MX" dirty="0"/>
          </a:p>
        </p:txBody>
      </p:sp>
      <p:sp>
        <p:nvSpPr>
          <p:cNvPr id="8" name="7 Elipse"/>
          <p:cNvSpPr/>
          <p:nvPr/>
        </p:nvSpPr>
        <p:spPr>
          <a:xfrm>
            <a:off x="5508104" y="1991593"/>
            <a:ext cx="2219797" cy="548874"/>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0820871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67544" y="836712"/>
            <a:ext cx="8229600" cy="4525963"/>
          </a:xfrm>
        </p:spPr>
        <p:txBody>
          <a:bodyPr/>
          <a:lstStyle/>
          <a:p>
            <a:r>
              <a:rPr lang="es-MX" dirty="0" smtClean="0"/>
              <a:t>Si llega a experimentar problemas al utilizar el portal, contáctenos para brindarle ayuda técnica.</a:t>
            </a:r>
            <a:endParaRPr lang="es-MX" dirty="0"/>
          </a:p>
        </p:txBody>
      </p:sp>
      <p:sp>
        <p:nvSpPr>
          <p:cNvPr id="3" name="2 Título"/>
          <p:cNvSpPr>
            <a:spLocks noGrp="1"/>
          </p:cNvSpPr>
          <p:nvPr>
            <p:ph type="title"/>
          </p:nvPr>
        </p:nvSpPr>
        <p:spPr/>
        <p:txBody>
          <a:bodyPr/>
          <a:lstStyle/>
          <a:p>
            <a:r>
              <a:rPr lang="es-MX" sz="3000" b="1" dirty="0" smtClean="0"/>
              <a:t>Soporte Técnico.</a:t>
            </a:r>
            <a:r>
              <a:rPr lang="es-MX" dirty="0" smtClean="0"/>
              <a:t>	</a:t>
            </a:r>
            <a:endParaRPr lang="es-MX"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6428" y="1268760"/>
            <a:ext cx="55245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400548"/>
            <a:ext cx="4919662"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5436096" y="2400548"/>
            <a:ext cx="3240360" cy="2862322"/>
          </a:xfrm>
          <a:prstGeom prst="rect">
            <a:avLst/>
          </a:prstGeom>
          <a:noFill/>
        </p:spPr>
        <p:txBody>
          <a:bodyPr wrap="square" rtlCol="0">
            <a:spAutoFit/>
          </a:bodyPr>
          <a:lstStyle/>
          <a:p>
            <a:r>
              <a:rPr lang="es-MX" dirty="0" smtClean="0"/>
              <a:t>Favor de llenar los campos solicitados y es muy importante que en “Empresa” indique el nombre o razón social de la empresa que representa.</a:t>
            </a:r>
          </a:p>
          <a:p>
            <a:endParaRPr lang="es-MX" dirty="0"/>
          </a:p>
          <a:p>
            <a:r>
              <a:rPr lang="es-MX" dirty="0" smtClean="0"/>
              <a:t>Favor de proporcionar número telefónico con extensión, si es que cuenta con ella para que sea más ágil el contacto con usted.</a:t>
            </a:r>
          </a:p>
        </p:txBody>
      </p:sp>
      <p:sp>
        <p:nvSpPr>
          <p:cNvPr id="7" name="6 Elipse"/>
          <p:cNvSpPr/>
          <p:nvPr/>
        </p:nvSpPr>
        <p:spPr>
          <a:xfrm>
            <a:off x="4788024" y="1365920"/>
            <a:ext cx="1728192" cy="478904"/>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9893424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pPr marL="0" indent="0">
              <a:buNone/>
            </a:pPr>
            <a:r>
              <a:rPr lang="es-MX" b="1" dirty="0" smtClean="0"/>
              <a:t>Envío masivo de XML.</a:t>
            </a:r>
          </a:p>
          <a:p>
            <a:pPr marL="0" indent="0">
              <a:buNone/>
            </a:pPr>
            <a:r>
              <a:rPr lang="es-MX" dirty="0" smtClean="0"/>
              <a:t>Si usted desea enviar más de un XML, que corresponden a una misma orden, puede hacer el envío masivo  de la siguiente manera:</a:t>
            </a:r>
          </a:p>
          <a:p>
            <a:pPr marL="0" indent="0">
              <a:buNone/>
            </a:pPr>
            <a:endParaRPr lang="es-MX" dirty="0" smtClean="0"/>
          </a:p>
          <a:p>
            <a:r>
              <a:rPr lang="es-MX" dirty="0" smtClean="0"/>
              <a:t>Cuando requiera adjuntar múltiples XML asegúrate de tenerlos en una misma carpeta para seleccionarlos </a:t>
            </a:r>
            <a:endParaRPr lang="es-MX" dirty="0"/>
          </a:p>
        </p:txBody>
      </p:sp>
      <p:sp>
        <p:nvSpPr>
          <p:cNvPr id="3" name="2 Título"/>
          <p:cNvSpPr>
            <a:spLocks noGrp="1"/>
          </p:cNvSpPr>
          <p:nvPr>
            <p:ph type="title"/>
          </p:nvPr>
        </p:nvSpPr>
        <p:spPr/>
        <p:txBody>
          <a:bodyPr/>
          <a:lstStyle/>
          <a:p>
            <a:r>
              <a:rPr lang="es-MX" sz="3000" b="1" dirty="0" smtClean="0"/>
              <a:t>Información de interés.</a:t>
            </a:r>
            <a:endParaRPr lang="es-MX" sz="30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966934"/>
            <a:ext cx="5412093" cy="2421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1115616" y="5387996"/>
            <a:ext cx="7416824" cy="646331"/>
          </a:xfrm>
          <a:prstGeom prst="rect">
            <a:avLst/>
          </a:prstGeom>
          <a:noFill/>
        </p:spPr>
        <p:txBody>
          <a:bodyPr wrap="square" rtlCol="0">
            <a:spAutoFit/>
          </a:bodyPr>
          <a:lstStyle/>
          <a:p>
            <a:r>
              <a:rPr lang="es-MX" dirty="0" smtClean="0"/>
              <a:t>Si el apartado de adjuntar archivo no lo permite, significa que solo deberías subir un archivo.</a:t>
            </a:r>
            <a:endParaRPr lang="es-MX" dirty="0"/>
          </a:p>
        </p:txBody>
      </p:sp>
    </p:spTree>
    <p:extLst>
      <p:ext uri="{BB962C8B-B14F-4D97-AF65-F5344CB8AC3E}">
        <p14:creationId xmlns:p14="http://schemas.microsoft.com/office/powerpoint/2010/main" val="36267806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pPr marL="0" indent="0">
              <a:buNone/>
            </a:pPr>
            <a:r>
              <a:rPr lang="es-MX" b="1" dirty="0" smtClean="0"/>
              <a:t>Correo electrónico.</a:t>
            </a:r>
          </a:p>
          <a:p>
            <a:pPr marL="0" indent="0">
              <a:buNone/>
            </a:pPr>
            <a:endParaRPr lang="es-MX" dirty="0" smtClean="0"/>
          </a:p>
          <a:p>
            <a:pPr marL="0" indent="0">
              <a:buNone/>
            </a:pPr>
            <a:r>
              <a:rPr lang="es-MX" dirty="0" smtClean="0"/>
              <a:t>El correo electrónico que se proporciona en los campos de envío, es aquél en el que el proveedor desea que se le de seguimiento al estatus de su cuenta por cobrar.</a:t>
            </a:r>
          </a:p>
          <a:p>
            <a:pPr marL="0" indent="0">
              <a:buNone/>
            </a:pPr>
            <a:endParaRPr lang="es-MX" dirty="0" smtClean="0"/>
          </a:p>
          <a:p>
            <a:pPr marL="0" indent="0">
              <a:buNone/>
            </a:pPr>
            <a:r>
              <a:rPr lang="es-MX" dirty="0" smtClean="0"/>
              <a:t>A ese correo electrónico llegarán avisos de Acuse de recibo, de Rechazo (si es el caso), de Aceptación del documento, de la Validez fiscal del comprobante, entre otros.</a:t>
            </a:r>
          </a:p>
          <a:p>
            <a:pPr marL="0" indent="0">
              <a:buNone/>
            </a:pPr>
            <a:endParaRPr lang="es-MX" dirty="0"/>
          </a:p>
          <a:p>
            <a:pPr marL="0" indent="0">
              <a:buNone/>
            </a:pPr>
            <a:r>
              <a:rPr lang="es-MX" dirty="0" smtClean="0"/>
              <a:t>Existen sistemas de facturación que automáticamente envían los XML + PDF de la factura a algún correo determinado, pero esa aplicación no es útil para Quimi-Kao, usted deberá registrar un correo electrónico propio para recibir dicha factura (</a:t>
            </a:r>
            <a:r>
              <a:rPr lang="es-MX" dirty="0" err="1" smtClean="0"/>
              <a:t>xml</a:t>
            </a:r>
            <a:r>
              <a:rPr lang="es-MX" dirty="0" smtClean="0"/>
              <a:t> + </a:t>
            </a:r>
            <a:r>
              <a:rPr lang="es-MX" dirty="0" err="1" smtClean="0"/>
              <a:t>pdf</a:t>
            </a:r>
            <a:r>
              <a:rPr lang="es-MX" dirty="0" smtClean="0"/>
              <a:t>) y posteriormente tendrá que acceder al Portal de Proveedores para subir sólo el XML y dar inicio a la revisión de su cuenta por pagar.</a:t>
            </a:r>
            <a:endParaRPr lang="es-MX" dirty="0"/>
          </a:p>
        </p:txBody>
      </p:sp>
      <p:sp>
        <p:nvSpPr>
          <p:cNvPr id="3" name="2 Título"/>
          <p:cNvSpPr>
            <a:spLocks noGrp="1"/>
          </p:cNvSpPr>
          <p:nvPr>
            <p:ph type="title"/>
          </p:nvPr>
        </p:nvSpPr>
        <p:spPr/>
        <p:txBody>
          <a:bodyPr/>
          <a:lstStyle/>
          <a:p>
            <a:r>
              <a:rPr lang="es-MX" sz="3000" b="1" dirty="0" smtClean="0"/>
              <a:t>Información de interés.</a:t>
            </a:r>
            <a:endParaRPr lang="es-MX" sz="3000" b="1" dirty="0"/>
          </a:p>
        </p:txBody>
      </p:sp>
    </p:spTree>
    <p:extLst>
      <p:ext uri="{BB962C8B-B14F-4D97-AF65-F5344CB8AC3E}">
        <p14:creationId xmlns:p14="http://schemas.microsoft.com/office/powerpoint/2010/main" val="32256753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95274"/>
            <a:ext cx="7158038" cy="829469"/>
          </a:xfrm>
        </p:spPr>
        <p:txBody>
          <a:bodyPr/>
          <a:lstStyle/>
          <a:p>
            <a:pPr algn="ctr"/>
            <a:r>
              <a:rPr lang="es-MX" sz="2150" b="1" dirty="0" smtClean="0"/>
              <a:t>Portal de Proveedores.</a:t>
            </a:r>
            <a:br>
              <a:rPr lang="es-MX" sz="2150" b="1" dirty="0" smtClean="0"/>
            </a:br>
            <a:r>
              <a:rPr lang="es-MX" dirty="0" smtClean="0"/>
              <a:t>(Manual de operación)</a:t>
            </a:r>
            <a:endParaRPr lang="es-MX" dirty="0"/>
          </a:p>
        </p:txBody>
      </p:sp>
      <p:sp>
        <p:nvSpPr>
          <p:cNvPr id="4" name="3 CuadroTexto"/>
          <p:cNvSpPr txBox="1"/>
          <p:nvPr/>
        </p:nvSpPr>
        <p:spPr>
          <a:xfrm>
            <a:off x="6084168" y="2104116"/>
            <a:ext cx="2880320" cy="2031325"/>
          </a:xfrm>
          <a:prstGeom prst="rect">
            <a:avLst/>
          </a:prstGeom>
          <a:noFill/>
        </p:spPr>
        <p:txBody>
          <a:bodyPr wrap="square" rtlCol="0">
            <a:spAutoFit/>
          </a:bodyPr>
          <a:lstStyle/>
          <a:p>
            <a:r>
              <a:rPr lang="es-MX" dirty="0" smtClean="0"/>
              <a:t>Se requiere acceso a Internet. La página principal  a la que deberá acceder es:</a:t>
            </a:r>
          </a:p>
          <a:p>
            <a:endParaRPr lang="es-MX" dirty="0"/>
          </a:p>
          <a:p>
            <a:endParaRPr lang="es-MX" dirty="0" smtClean="0"/>
          </a:p>
          <a:p>
            <a:endParaRPr lang="es-MX" dirty="0"/>
          </a:p>
          <a:p>
            <a:r>
              <a:rPr lang="es-MX" b="1" dirty="0" smtClean="0">
                <a:solidFill>
                  <a:srgbClr val="00CC99"/>
                </a:solidFill>
              </a:rPr>
              <a:t>www.quimikao.com.mx </a:t>
            </a:r>
            <a:endParaRPr lang="es-MX" b="1" dirty="0">
              <a:solidFill>
                <a:srgbClr val="00CC99"/>
              </a:solidFill>
            </a:endParaRPr>
          </a:p>
        </p:txBody>
      </p:sp>
      <p:sp>
        <p:nvSpPr>
          <p:cNvPr id="5" name="4 CuadroTexto"/>
          <p:cNvSpPr txBox="1"/>
          <p:nvPr/>
        </p:nvSpPr>
        <p:spPr>
          <a:xfrm>
            <a:off x="57283" y="4985737"/>
            <a:ext cx="8928992" cy="630942"/>
          </a:xfrm>
          <a:prstGeom prst="rect">
            <a:avLst/>
          </a:prstGeom>
          <a:noFill/>
        </p:spPr>
        <p:txBody>
          <a:bodyPr wrap="square" rtlCol="0">
            <a:spAutoFit/>
          </a:bodyPr>
          <a:lstStyle/>
          <a:p>
            <a:r>
              <a:rPr lang="es-MX" dirty="0" smtClean="0"/>
              <a:t>En esta encontrará un menú principal con  cinco  apartados:</a:t>
            </a:r>
          </a:p>
          <a:p>
            <a:r>
              <a:rPr lang="es-MX" sz="1700" dirty="0" smtClean="0"/>
              <a:t>Proveedores//Corporativo//Programación de pagos//Soporte Técnico//Complemento de Pagos.</a:t>
            </a:r>
            <a:endParaRPr lang="es-MX" sz="1700"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919" y="1403574"/>
            <a:ext cx="5896127" cy="3033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4801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sz="3000" b="1" dirty="0" smtClean="0"/>
              <a:t>Datos generales.</a:t>
            </a:r>
            <a:endParaRPr lang="es-MX" sz="30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2759" y="2492896"/>
            <a:ext cx="4814465" cy="381642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251520" y="1052736"/>
            <a:ext cx="8496944" cy="1477328"/>
          </a:xfrm>
          <a:prstGeom prst="rect">
            <a:avLst/>
          </a:prstGeom>
          <a:noFill/>
        </p:spPr>
        <p:txBody>
          <a:bodyPr wrap="square" rtlCol="0">
            <a:spAutoFit/>
          </a:bodyPr>
          <a:lstStyle/>
          <a:p>
            <a:r>
              <a:rPr lang="es-MX" dirty="0"/>
              <a:t>Para ingresar </a:t>
            </a:r>
            <a:r>
              <a:rPr lang="es-MX" dirty="0" smtClean="0"/>
              <a:t>sus </a:t>
            </a:r>
            <a:r>
              <a:rPr lang="es-MX" dirty="0"/>
              <a:t>facturas a revisión y programación de pagos, </a:t>
            </a:r>
            <a:r>
              <a:rPr lang="es-MX" dirty="0" smtClean="0"/>
              <a:t>seleccione </a:t>
            </a:r>
            <a:r>
              <a:rPr lang="es-MX" dirty="0"/>
              <a:t>PROVEEDORES y </a:t>
            </a:r>
            <a:r>
              <a:rPr lang="es-MX" dirty="0" smtClean="0"/>
              <a:t>ubíquese de la 3° a la 9° posición del menú, según </a:t>
            </a:r>
            <a:r>
              <a:rPr lang="es-MX" dirty="0"/>
              <a:t>el tipo de Proveedor que </a:t>
            </a:r>
            <a:r>
              <a:rPr lang="es-MX" dirty="0" smtClean="0"/>
              <a:t>representa </a:t>
            </a:r>
            <a:r>
              <a:rPr lang="es-MX" dirty="0"/>
              <a:t>para </a:t>
            </a:r>
            <a:r>
              <a:rPr lang="es-MX" dirty="0" smtClean="0"/>
              <a:t>Quimi-Kao.    En caso de no saber qué posición elegir, pregunte a su contacto de Quimi-Kao.</a:t>
            </a:r>
            <a:endParaRPr lang="es-MX" dirty="0"/>
          </a:p>
          <a:p>
            <a:endParaRPr lang="es-MX" dirty="0"/>
          </a:p>
        </p:txBody>
      </p:sp>
      <p:sp>
        <p:nvSpPr>
          <p:cNvPr id="7" name="6 Cerrar llave"/>
          <p:cNvSpPr/>
          <p:nvPr/>
        </p:nvSpPr>
        <p:spPr>
          <a:xfrm>
            <a:off x="5508104" y="3573016"/>
            <a:ext cx="1944216" cy="2088232"/>
          </a:xfrm>
          <a:prstGeom prst="rightBrace">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MX" dirty="0"/>
          </a:p>
        </p:txBody>
      </p:sp>
      <p:sp>
        <p:nvSpPr>
          <p:cNvPr id="9" name="8 CuadroTexto"/>
          <p:cNvSpPr txBox="1"/>
          <p:nvPr/>
        </p:nvSpPr>
        <p:spPr>
          <a:xfrm>
            <a:off x="7452320" y="4221088"/>
            <a:ext cx="1512168" cy="1477328"/>
          </a:xfrm>
          <a:prstGeom prst="rect">
            <a:avLst/>
          </a:prstGeom>
          <a:noFill/>
        </p:spPr>
        <p:txBody>
          <a:bodyPr wrap="square" rtlCol="0">
            <a:spAutoFit/>
          </a:bodyPr>
          <a:lstStyle/>
          <a:p>
            <a:r>
              <a:rPr lang="es-MX" dirty="0" smtClean="0">
                <a:solidFill>
                  <a:srgbClr val="002060"/>
                </a:solidFill>
              </a:rPr>
              <a:t>Ubicarse en este rango y dar click donde corresponda.</a:t>
            </a:r>
            <a:endParaRPr lang="es-MX" dirty="0">
              <a:solidFill>
                <a:srgbClr val="002060"/>
              </a:solidFill>
            </a:endParaRPr>
          </a:p>
        </p:txBody>
      </p:sp>
    </p:spTree>
    <p:extLst>
      <p:ext uri="{BB962C8B-B14F-4D97-AF65-F5344CB8AC3E}">
        <p14:creationId xmlns:p14="http://schemas.microsoft.com/office/powerpoint/2010/main" val="23641099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sz="3000" b="1" dirty="0" smtClean="0"/>
              <a:t>Compras Menores / Servicios.</a:t>
            </a:r>
            <a:endParaRPr lang="es-MX" sz="3000" b="1" dirty="0"/>
          </a:p>
        </p:txBody>
      </p:sp>
      <p:sp>
        <p:nvSpPr>
          <p:cNvPr id="4" name="3 CuadroTexto"/>
          <p:cNvSpPr txBox="1"/>
          <p:nvPr/>
        </p:nvSpPr>
        <p:spPr>
          <a:xfrm>
            <a:off x="253315" y="4280199"/>
            <a:ext cx="8568952" cy="1754326"/>
          </a:xfrm>
          <a:prstGeom prst="rect">
            <a:avLst/>
          </a:prstGeom>
          <a:noFill/>
        </p:spPr>
        <p:txBody>
          <a:bodyPr wrap="square" rtlCol="0">
            <a:spAutoFit/>
          </a:bodyPr>
          <a:lstStyle/>
          <a:p>
            <a:r>
              <a:rPr lang="es-MX" dirty="0" smtClean="0"/>
              <a:t>En esta Sección deberá indicar:</a:t>
            </a:r>
          </a:p>
          <a:p>
            <a:r>
              <a:rPr lang="es-MX" u="sng" dirty="0" smtClean="0"/>
              <a:t>Correo electrónico</a:t>
            </a:r>
            <a:r>
              <a:rPr lang="es-MX" dirty="0" smtClean="0"/>
              <a:t>: El correo en el cual usted recibirá el acuse de recibo.</a:t>
            </a:r>
          </a:p>
          <a:p>
            <a:r>
              <a:rPr lang="es-MX" u="sng" dirty="0" smtClean="0"/>
              <a:t>Número de orden</a:t>
            </a:r>
            <a:r>
              <a:rPr lang="es-MX" dirty="0" smtClean="0"/>
              <a:t>: Este dato lo proporciona el contacto de Quimi-Kao que solicitó los productos o servicios. Si el número de orden comienza con </a:t>
            </a:r>
            <a:r>
              <a:rPr lang="es-MX" dirty="0" err="1" smtClean="0"/>
              <a:t>OC+serie</a:t>
            </a:r>
            <a:r>
              <a:rPr lang="es-MX" dirty="0" smtClean="0"/>
              <a:t> de números. </a:t>
            </a:r>
            <a:r>
              <a:rPr lang="es-MX" i="1" dirty="0" smtClean="0"/>
              <a:t>Indique sólo los números sin “OC”, ejemplo: OC25141 </a:t>
            </a:r>
            <a:r>
              <a:rPr lang="es-MX" i="1" dirty="0" smtClean="0">
                <a:sym typeface="Wingdings" pitchFamily="2" charset="2"/>
              </a:rPr>
              <a:t> indique sólo 25141</a:t>
            </a:r>
            <a:endParaRPr lang="es-MX" i="1" dirty="0" smtClean="0"/>
          </a:p>
          <a:p>
            <a:r>
              <a:rPr lang="es-MX" u="sng" dirty="0" smtClean="0"/>
              <a:t>Selección de archivo</a:t>
            </a:r>
            <a:r>
              <a:rPr lang="es-MX" dirty="0" smtClean="0"/>
              <a:t>: Agregue el XML que desea enviar.</a:t>
            </a:r>
            <a:endParaRPr lang="es-MX" dirty="0"/>
          </a:p>
        </p:txBody>
      </p:sp>
      <p:sp>
        <p:nvSpPr>
          <p:cNvPr id="7" name="6 CuadroTexto"/>
          <p:cNvSpPr txBox="1"/>
          <p:nvPr/>
        </p:nvSpPr>
        <p:spPr>
          <a:xfrm>
            <a:off x="3275856" y="6021288"/>
            <a:ext cx="5796136" cy="646331"/>
          </a:xfrm>
          <a:prstGeom prst="rect">
            <a:avLst/>
          </a:prstGeom>
          <a:noFill/>
        </p:spPr>
        <p:txBody>
          <a:bodyPr wrap="square" rtlCol="0">
            <a:spAutoFit/>
          </a:bodyPr>
          <a:lstStyle/>
          <a:p>
            <a:r>
              <a:rPr lang="es-MX" dirty="0"/>
              <a:t>Minutos después en el correo que </a:t>
            </a:r>
            <a:r>
              <a:rPr lang="es-MX" dirty="0" smtClean="0"/>
              <a:t>registró recibirá </a:t>
            </a:r>
            <a:r>
              <a:rPr lang="es-MX" dirty="0"/>
              <a:t>el acuse de recibo o rechazo del mismo.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492" y="1052736"/>
            <a:ext cx="16764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Elipse"/>
          <p:cNvSpPr/>
          <p:nvPr/>
        </p:nvSpPr>
        <p:spPr>
          <a:xfrm>
            <a:off x="702615" y="1916832"/>
            <a:ext cx="1604392" cy="216024"/>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5" name="4 CuadroTexto"/>
          <p:cNvSpPr txBox="1"/>
          <p:nvPr/>
        </p:nvSpPr>
        <p:spPr>
          <a:xfrm>
            <a:off x="395536" y="2708920"/>
            <a:ext cx="2376264" cy="1200329"/>
          </a:xfrm>
          <a:prstGeom prst="rect">
            <a:avLst/>
          </a:prstGeom>
          <a:noFill/>
        </p:spPr>
        <p:txBody>
          <a:bodyPr wrap="square" rtlCol="0">
            <a:spAutoFit/>
          </a:bodyPr>
          <a:lstStyle/>
          <a:p>
            <a:r>
              <a:rPr lang="es-MX" dirty="0" smtClean="0"/>
              <a:t>En el menú PROVEEDORES, elige la Sección “Compras menores\servicios”.</a:t>
            </a:r>
            <a:endParaRPr lang="es-MX"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7173" y="897005"/>
            <a:ext cx="5380478" cy="3357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23458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sz="3000" b="1" dirty="0" smtClean="0"/>
              <a:t>Compras Materias Primas.</a:t>
            </a:r>
            <a:endParaRPr lang="es-MX" sz="3000" b="1"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4617" y="1916832"/>
            <a:ext cx="4814465" cy="381642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Elipse"/>
          <p:cNvSpPr/>
          <p:nvPr/>
        </p:nvSpPr>
        <p:spPr>
          <a:xfrm>
            <a:off x="4644008" y="3284984"/>
            <a:ext cx="1512168" cy="432048"/>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6" name="5 CuadroTexto"/>
          <p:cNvSpPr txBox="1"/>
          <p:nvPr/>
        </p:nvSpPr>
        <p:spPr>
          <a:xfrm>
            <a:off x="683568" y="980728"/>
            <a:ext cx="7632848" cy="646331"/>
          </a:xfrm>
          <a:prstGeom prst="rect">
            <a:avLst/>
          </a:prstGeom>
          <a:noFill/>
        </p:spPr>
        <p:txBody>
          <a:bodyPr wrap="square" rtlCol="0">
            <a:spAutoFit/>
          </a:bodyPr>
          <a:lstStyle/>
          <a:p>
            <a:r>
              <a:rPr lang="es-MX" dirty="0" smtClean="0"/>
              <a:t>Si usted es proveedor de Materia Prima, deberá ingresar al Menú PROVEEDORES y dar </a:t>
            </a:r>
            <a:r>
              <a:rPr lang="es-MX" dirty="0" err="1" smtClean="0"/>
              <a:t>click</a:t>
            </a:r>
            <a:r>
              <a:rPr lang="es-MX" dirty="0" smtClean="0"/>
              <a:t> en “Compras materia prima”.</a:t>
            </a:r>
            <a:endParaRPr lang="es-MX" dirty="0"/>
          </a:p>
        </p:txBody>
      </p:sp>
    </p:spTree>
    <p:extLst>
      <p:ext uri="{BB962C8B-B14F-4D97-AF65-F5344CB8AC3E}">
        <p14:creationId xmlns:p14="http://schemas.microsoft.com/office/powerpoint/2010/main" val="36840126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sz="3000" b="1" dirty="0" smtClean="0"/>
              <a:t>Compras Materias Primas.</a:t>
            </a:r>
            <a:endParaRPr lang="es-MX" sz="3000" b="1" dirty="0"/>
          </a:p>
        </p:txBody>
      </p:sp>
      <p:sp>
        <p:nvSpPr>
          <p:cNvPr id="6" name="5 CuadroTexto"/>
          <p:cNvSpPr txBox="1"/>
          <p:nvPr/>
        </p:nvSpPr>
        <p:spPr>
          <a:xfrm>
            <a:off x="6372200" y="1707654"/>
            <a:ext cx="2664296" cy="1477328"/>
          </a:xfrm>
          <a:prstGeom prst="rect">
            <a:avLst/>
          </a:prstGeom>
          <a:noFill/>
        </p:spPr>
        <p:txBody>
          <a:bodyPr wrap="square" rtlCol="0">
            <a:spAutoFit/>
          </a:bodyPr>
          <a:lstStyle/>
          <a:p>
            <a:r>
              <a:rPr lang="es-MX" dirty="0" smtClean="0"/>
              <a:t>En la Sección de COMPRAS MATERIAS PRIMAS, los campos solicitados son:</a:t>
            </a:r>
            <a:endParaRPr lang="es-MX" dirty="0"/>
          </a:p>
          <a:p>
            <a:endParaRPr lang="es-MX" dirty="0"/>
          </a:p>
        </p:txBody>
      </p:sp>
      <p:sp>
        <p:nvSpPr>
          <p:cNvPr id="8" name="7 CuadroTexto"/>
          <p:cNvSpPr txBox="1"/>
          <p:nvPr/>
        </p:nvSpPr>
        <p:spPr>
          <a:xfrm>
            <a:off x="107504" y="4581128"/>
            <a:ext cx="8568952" cy="1477328"/>
          </a:xfrm>
          <a:prstGeom prst="rect">
            <a:avLst/>
          </a:prstGeom>
          <a:noFill/>
        </p:spPr>
        <p:txBody>
          <a:bodyPr wrap="square" rtlCol="0">
            <a:spAutoFit/>
          </a:bodyPr>
          <a:lstStyle/>
          <a:p>
            <a:r>
              <a:rPr lang="es-MX" u="sng" dirty="0" smtClean="0"/>
              <a:t>Correo electrónico: </a:t>
            </a:r>
            <a:r>
              <a:rPr lang="es-MX" dirty="0"/>
              <a:t>E</a:t>
            </a:r>
            <a:r>
              <a:rPr lang="es-MX" dirty="0" smtClean="0"/>
              <a:t>l correo en el cual usted recibirá su acuse de recibo.</a:t>
            </a:r>
          </a:p>
          <a:p>
            <a:r>
              <a:rPr lang="es-MX" u="sng" dirty="0" smtClean="0"/>
              <a:t>Número de orden de compra</a:t>
            </a:r>
            <a:r>
              <a:rPr lang="es-MX" dirty="0" smtClean="0"/>
              <a:t>: Este dato y el siguiente, lo proporcionará el contacto de Quimi-Kao</a:t>
            </a:r>
            <a:r>
              <a:rPr lang="es-MX" dirty="0"/>
              <a:t> </a:t>
            </a:r>
            <a:r>
              <a:rPr lang="es-MX" dirty="0" smtClean="0"/>
              <a:t>que solicitó el servicio.</a:t>
            </a:r>
          </a:p>
          <a:p>
            <a:r>
              <a:rPr lang="es-MX" u="sng" dirty="0" smtClean="0"/>
              <a:t>Número de línea</a:t>
            </a:r>
            <a:r>
              <a:rPr lang="es-MX" dirty="0" smtClean="0"/>
              <a:t>: Si maneja más de una línea, sepárela por comas “ , ”.</a:t>
            </a:r>
          </a:p>
          <a:p>
            <a:r>
              <a:rPr lang="es-MX" u="sng" dirty="0" smtClean="0"/>
              <a:t>Selección de archivo</a:t>
            </a:r>
            <a:r>
              <a:rPr lang="es-MX" dirty="0" smtClean="0"/>
              <a:t>: Agregue el XML que desea enviar.</a:t>
            </a:r>
            <a:endParaRPr lang="es-MX" dirty="0"/>
          </a:p>
        </p:txBody>
      </p:sp>
      <p:sp>
        <p:nvSpPr>
          <p:cNvPr id="9" name="8 CuadroTexto"/>
          <p:cNvSpPr txBox="1"/>
          <p:nvPr/>
        </p:nvSpPr>
        <p:spPr>
          <a:xfrm>
            <a:off x="3203848" y="6021288"/>
            <a:ext cx="5868144" cy="646331"/>
          </a:xfrm>
          <a:prstGeom prst="rect">
            <a:avLst/>
          </a:prstGeom>
          <a:noFill/>
        </p:spPr>
        <p:txBody>
          <a:bodyPr wrap="square" rtlCol="0">
            <a:spAutoFit/>
          </a:bodyPr>
          <a:lstStyle/>
          <a:p>
            <a:r>
              <a:rPr lang="es-MX" dirty="0" smtClean="0"/>
              <a:t>Minutos después en el correo que registró, recibirá el acuse de recibo o rechazo del mismo. </a:t>
            </a:r>
            <a:endParaRPr lang="es-MX"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057978"/>
            <a:ext cx="5742384" cy="3518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53574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sz="3000" b="1" dirty="0" smtClean="0"/>
              <a:t>Boletos de Avión.</a:t>
            </a:r>
            <a:endParaRPr lang="es-MX" sz="3000" b="1" dirty="0"/>
          </a:p>
        </p:txBody>
      </p:sp>
      <p:sp>
        <p:nvSpPr>
          <p:cNvPr id="4" name="3 CuadroTexto"/>
          <p:cNvSpPr txBox="1"/>
          <p:nvPr/>
        </p:nvSpPr>
        <p:spPr>
          <a:xfrm>
            <a:off x="179512" y="4413920"/>
            <a:ext cx="8568952" cy="1754326"/>
          </a:xfrm>
          <a:prstGeom prst="rect">
            <a:avLst/>
          </a:prstGeom>
          <a:noFill/>
        </p:spPr>
        <p:txBody>
          <a:bodyPr wrap="square" rtlCol="0">
            <a:spAutoFit/>
          </a:bodyPr>
          <a:lstStyle/>
          <a:p>
            <a:r>
              <a:rPr lang="es-MX" dirty="0"/>
              <a:t>Si usted </a:t>
            </a:r>
            <a:r>
              <a:rPr lang="es-MX" dirty="0" smtClean="0"/>
              <a:t>representa a alguna Agencia de Viajes, </a:t>
            </a:r>
            <a:r>
              <a:rPr lang="es-MX" dirty="0"/>
              <a:t>deberá ingresar al Menú PROVEEDORES y dar </a:t>
            </a:r>
            <a:r>
              <a:rPr lang="es-MX" dirty="0" err="1"/>
              <a:t>click</a:t>
            </a:r>
            <a:r>
              <a:rPr lang="es-MX" dirty="0"/>
              <a:t> en </a:t>
            </a:r>
            <a:r>
              <a:rPr lang="es-MX" dirty="0" smtClean="0"/>
              <a:t>“Boletos de avión”.</a:t>
            </a:r>
            <a:endParaRPr lang="es-MX" dirty="0"/>
          </a:p>
          <a:p>
            <a:r>
              <a:rPr lang="es-MX" dirty="0" smtClean="0"/>
              <a:t>En esta Sección deberá indicar:</a:t>
            </a:r>
          </a:p>
          <a:p>
            <a:r>
              <a:rPr lang="es-MX" u="sng" dirty="0" smtClean="0"/>
              <a:t>Correo electrónico</a:t>
            </a:r>
            <a:r>
              <a:rPr lang="es-MX" dirty="0" smtClean="0"/>
              <a:t>: </a:t>
            </a:r>
            <a:r>
              <a:rPr lang="es-MX" dirty="0"/>
              <a:t>E</a:t>
            </a:r>
            <a:r>
              <a:rPr lang="es-MX" dirty="0" smtClean="0"/>
              <a:t>l correo en el cual usted recibirá el acuse de recibo.</a:t>
            </a:r>
          </a:p>
          <a:p>
            <a:r>
              <a:rPr lang="es-MX" u="sng" dirty="0" smtClean="0"/>
              <a:t>Número de documento</a:t>
            </a:r>
            <a:r>
              <a:rPr lang="es-MX" dirty="0" smtClean="0"/>
              <a:t>: Ingresa el DSE.</a:t>
            </a:r>
          </a:p>
          <a:p>
            <a:r>
              <a:rPr lang="es-MX" u="sng" dirty="0" smtClean="0"/>
              <a:t>Selección de archivo</a:t>
            </a:r>
            <a:r>
              <a:rPr lang="es-MX" dirty="0" smtClean="0"/>
              <a:t>: Agrega el XML que deseas enviar</a:t>
            </a:r>
            <a:endParaRPr lang="es-MX" dirty="0"/>
          </a:p>
        </p:txBody>
      </p:sp>
      <p:sp>
        <p:nvSpPr>
          <p:cNvPr id="6" name="5 CuadroTexto"/>
          <p:cNvSpPr txBox="1"/>
          <p:nvPr/>
        </p:nvSpPr>
        <p:spPr>
          <a:xfrm>
            <a:off x="3275856" y="6021288"/>
            <a:ext cx="5796136" cy="646331"/>
          </a:xfrm>
          <a:prstGeom prst="rect">
            <a:avLst/>
          </a:prstGeom>
          <a:noFill/>
        </p:spPr>
        <p:txBody>
          <a:bodyPr wrap="square" rtlCol="0">
            <a:spAutoFit/>
          </a:bodyPr>
          <a:lstStyle/>
          <a:p>
            <a:r>
              <a:rPr lang="es-MX" dirty="0"/>
              <a:t>Minutos después en el correo que </a:t>
            </a:r>
            <a:r>
              <a:rPr lang="es-MX" dirty="0" smtClean="0"/>
              <a:t>registró, recibirá </a:t>
            </a:r>
            <a:r>
              <a:rPr lang="es-MX" dirty="0"/>
              <a:t>el acuse de recibo o rechazo del mismo. </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848" y="970276"/>
            <a:ext cx="3960687" cy="3233109"/>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Elipse"/>
          <p:cNvSpPr/>
          <p:nvPr/>
        </p:nvSpPr>
        <p:spPr>
          <a:xfrm>
            <a:off x="2411760" y="2360356"/>
            <a:ext cx="1008112" cy="276556"/>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3988" y="970276"/>
            <a:ext cx="4515036" cy="3233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42824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sz="3000" b="1" dirty="0" smtClean="0"/>
              <a:t>Paquetería.</a:t>
            </a:r>
            <a:endParaRPr lang="es-MX" sz="3000" b="1" dirty="0"/>
          </a:p>
        </p:txBody>
      </p:sp>
      <p:sp>
        <p:nvSpPr>
          <p:cNvPr id="4" name="3 CuadroTexto"/>
          <p:cNvSpPr txBox="1"/>
          <p:nvPr/>
        </p:nvSpPr>
        <p:spPr>
          <a:xfrm>
            <a:off x="274440" y="4365104"/>
            <a:ext cx="8568952" cy="1754326"/>
          </a:xfrm>
          <a:prstGeom prst="rect">
            <a:avLst/>
          </a:prstGeom>
          <a:noFill/>
        </p:spPr>
        <p:txBody>
          <a:bodyPr wrap="square" rtlCol="0">
            <a:spAutoFit/>
          </a:bodyPr>
          <a:lstStyle/>
          <a:p>
            <a:r>
              <a:rPr lang="es-MX" dirty="0"/>
              <a:t>Si usted </a:t>
            </a:r>
            <a:r>
              <a:rPr lang="es-MX" dirty="0" smtClean="0"/>
              <a:t>brinda servicios de paquetería como DHL, UPS, OCS o afín, </a:t>
            </a:r>
            <a:r>
              <a:rPr lang="es-MX" dirty="0"/>
              <a:t>deberá ingresar al Menú PROVEEDORES y dar </a:t>
            </a:r>
            <a:r>
              <a:rPr lang="es-MX" dirty="0" err="1"/>
              <a:t>click</a:t>
            </a:r>
            <a:r>
              <a:rPr lang="es-MX" dirty="0"/>
              <a:t> en </a:t>
            </a:r>
            <a:r>
              <a:rPr lang="es-MX" dirty="0" smtClean="0"/>
              <a:t>“Paquetería”.              En esta Sección se deberá indicar:</a:t>
            </a:r>
          </a:p>
          <a:p>
            <a:r>
              <a:rPr lang="es-MX" u="sng" dirty="0" smtClean="0"/>
              <a:t>Correo electrónico</a:t>
            </a:r>
            <a:r>
              <a:rPr lang="es-MX" dirty="0" smtClean="0"/>
              <a:t>: El correo en el cual usted recibirá el acuse de recibo.</a:t>
            </a:r>
          </a:p>
          <a:p>
            <a:r>
              <a:rPr lang="es-MX" u="sng" dirty="0" smtClean="0"/>
              <a:t>Número de Guía</a:t>
            </a:r>
            <a:r>
              <a:rPr lang="es-MX" dirty="0" smtClean="0"/>
              <a:t>: Ingresa el número correspondiente al servicio facturado. Si son más de una guía, favor de anotar sólo en número de la guía más antigua.</a:t>
            </a:r>
          </a:p>
          <a:p>
            <a:r>
              <a:rPr lang="es-MX" u="sng" dirty="0" smtClean="0"/>
              <a:t>Selección de archivo</a:t>
            </a:r>
            <a:r>
              <a:rPr lang="es-MX" dirty="0" smtClean="0"/>
              <a:t>: Agrega el XML que deseas enviar</a:t>
            </a:r>
            <a:endParaRPr lang="es-MX" dirty="0"/>
          </a:p>
        </p:txBody>
      </p:sp>
      <p:sp>
        <p:nvSpPr>
          <p:cNvPr id="6" name="5 CuadroTexto"/>
          <p:cNvSpPr txBox="1"/>
          <p:nvPr/>
        </p:nvSpPr>
        <p:spPr>
          <a:xfrm>
            <a:off x="3275856" y="6021288"/>
            <a:ext cx="5796136" cy="646331"/>
          </a:xfrm>
          <a:prstGeom prst="rect">
            <a:avLst/>
          </a:prstGeom>
          <a:noFill/>
        </p:spPr>
        <p:txBody>
          <a:bodyPr wrap="square" rtlCol="0">
            <a:spAutoFit/>
          </a:bodyPr>
          <a:lstStyle/>
          <a:p>
            <a:r>
              <a:rPr lang="es-MX" dirty="0"/>
              <a:t>Minutos después en el correo que </a:t>
            </a:r>
            <a:r>
              <a:rPr lang="es-MX" dirty="0" smtClean="0"/>
              <a:t>registró, recibirá </a:t>
            </a:r>
            <a:r>
              <a:rPr lang="es-MX" dirty="0"/>
              <a:t>el acuse de recibo o rechazo del mismo. </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848" y="970276"/>
            <a:ext cx="3960687" cy="3233109"/>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Elipse"/>
          <p:cNvSpPr/>
          <p:nvPr/>
        </p:nvSpPr>
        <p:spPr>
          <a:xfrm>
            <a:off x="2411760" y="2586830"/>
            <a:ext cx="1008112" cy="338114"/>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970277"/>
            <a:ext cx="4487416" cy="325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585504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Quimikao2013">
  <a:themeElements>
    <a:clrScheme name="Claridad">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Quimikao2013">
  <a:themeElements>
    <a:clrScheme name="Claridad">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Quimikao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Quimikao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Quimikao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Quimikao2013">
  <a:themeElements>
    <a:clrScheme name="Claridad">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Tema1</Template>
  <TotalTime>887</TotalTime>
  <Words>2290</Words>
  <Application>Microsoft Office PowerPoint</Application>
  <PresentationFormat>Presentación en pantalla (4:3)</PresentationFormat>
  <Paragraphs>184</Paragraphs>
  <Slides>25</Slides>
  <Notes>0</Notes>
  <HiddenSlides>0</HiddenSlides>
  <MMClips>0</MMClips>
  <ScaleCrop>false</ScaleCrop>
  <HeadingPairs>
    <vt:vector size="4" baseType="variant">
      <vt:variant>
        <vt:lpstr>Tema</vt:lpstr>
      </vt:variant>
      <vt:variant>
        <vt:i4>7</vt:i4>
      </vt:variant>
      <vt:variant>
        <vt:lpstr>Títulos de diapositiva</vt:lpstr>
      </vt:variant>
      <vt:variant>
        <vt:i4>25</vt:i4>
      </vt:variant>
    </vt:vector>
  </HeadingPairs>
  <TitlesOfParts>
    <vt:vector size="32" baseType="lpstr">
      <vt:lpstr>Tema1</vt:lpstr>
      <vt:lpstr>1_Quimikao2013</vt:lpstr>
      <vt:lpstr>2_Quimikao2013</vt:lpstr>
      <vt:lpstr>3_Quimikao2013</vt:lpstr>
      <vt:lpstr>4_Quimikao2013</vt:lpstr>
      <vt:lpstr>5_Quimikao2013</vt:lpstr>
      <vt:lpstr>6_Quimikao2013</vt:lpstr>
      <vt:lpstr>Portal de Proveedores Quimi-Kao. </vt:lpstr>
      <vt:lpstr>Índice.</vt:lpstr>
      <vt:lpstr>Portal de Proveedores. (Manual de operación)</vt:lpstr>
      <vt:lpstr>Datos generales.</vt:lpstr>
      <vt:lpstr>Compras Menores / Servicios.</vt:lpstr>
      <vt:lpstr>Compras Materias Primas.</vt:lpstr>
      <vt:lpstr>Compras Materias Primas.</vt:lpstr>
      <vt:lpstr>Boletos de Avión.</vt:lpstr>
      <vt:lpstr>Paquetería.</vt:lpstr>
      <vt:lpstr>Donativos.</vt:lpstr>
      <vt:lpstr>Agentes Aduanales.</vt:lpstr>
      <vt:lpstr>Agentes Aduanales-Importación.</vt:lpstr>
      <vt:lpstr>Agentes Aduanales-Exportación.</vt:lpstr>
      <vt:lpstr>Agentes Aduanales – Muestras.</vt:lpstr>
      <vt:lpstr>Fletes.</vt:lpstr>
      <vt:lpstr>Flete de Materia Prima. </vt:lpstr>
      <vt:lpstr>Flete de Venta.</vt:lpstr>
      <vt:lpstr>Flete de Venta a Cliente Extranjero.</vt:lpstr>
      <vt:lpstr>Flete de Venta a Cliente Nacional.</vt:lpstr>
      <vt:lpstr>Programación de pagos .</vt:lpstr>
      <vt:lpstr>Programación de pagos .</vt:lpstr>
      <vt:lpstr>Complemento de pagos. </vt:lpstr>
      <vt:lpstr>Soporte Técnico. </vt:lpstr>
      <vt:lpstr>Información de interés.</vt:lpstr>
      <vt:lpstr>Información de interés.</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Portal de Proveedores</dc:title>
  <dc:creator>Villafuerte Armando</dc:creator>
  <cp:lastModifiedBy>Villafuerte Armando</cp:lastModifiedBy>
  <cp:revision>63</cp:revision>
  <dcterms:created xsi:type="dcterms:W3CDTF">2018-09-19T13:36:48Z</dcterms:created>
  <dcterms:modified xsi:type="dcterms:W3CDTF">2018-09-27T16:48:56Z</dcterms:modified>
</cp:coreProperties>
</file>